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0A-40E1-B976-6530E1C98588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0A-40E1-B976-6530E1C98588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0A-40E1-B976-6530E1C98588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0A-40E1-B976-6530E1C98588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0A-40E1-B976-6530E1C98588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0A-40E1-B976-6530E1C98588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B70A-40E1-B976-6530E1C98588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0A-40E1-B976-6530E1C98588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0A-40E1-B976-6530E1C98588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0A-40E1-B976-6530E1C98588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70A-40E1-B976-6530E1C985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02'!$D$24:$E$24</c:f>
              <c:numCache>
                <c:formatCode>0.0%</c:formatCode>
                <c:ptCount val="2"/>
                <c:pt idx="0">
                  <c:v>7.0577215289033893E-2</c:v>
                </c:pt>
                <c:pt idx="1">
                  <c:v>6.3726879612125462E-2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70A-40E1-B976-6530E1C985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99-4F42-9261-DC4AD5F4EA0B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99-4F42-9261-DC4AD5F4EA0B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99-4F42-9261-DC4AD5F4EA0B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99-4F42-9261-DC4AD5F4EA0B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99-4F42-9261-DC4AD5F4EA0B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99-4F42-9261-DC4AD5F4EA0B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99-4F42-9261-DC4AD5F4EA0B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99-4F42-9261-DC4AD5F4EA0B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99-4F42-9261-DC4AD5F4EA0B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99-4F42-9261-DC4AD5F4EA0B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F99-4F42-9261-DC4AD5F4EA0B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F99-4F42-9261-DC4AD5F4EA0B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F99-4F42-9261-DC4AD5F4EA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02'!$D$18:$E$18</c:f>
              <c:numCache>
                <c:formatCode>0.0%</c:formatCode>
                <c:ptCount val="2"/>
                <c:pt idx="0">
                  <c:v>7.0577215289033893E-2</c:v>
                </c:pt>
                <c:pt idx="1">
                  <c:v>0.13430409490115935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F99-4F42-9261-DC4AD5F4E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C3DEB6D-A25E-4336-9BF3-0A08F7E60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971099"/>
              </p:ext>
            </p:extLst>
          </p:nvPr>
        </p:nvGraphicFramePr>
        <p:xfrm>
          <a:off x="524320" y="1988839"/>
          <a:ext cx="7936110" cy="1352855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3306335910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640232135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568952345"/>
                    </a:ext>
                  </a:extLst>
                </a:gridCol>
                <a:gridCol w="2585794">
                  <a:extLst>
                    <a:ext uri="{9D8B030D-6E8A-4147-A177-3AD203B41FA5}">
                      <a16:colId xmlns:a16="http://schemas.microsoft.com/office/drawing/2014/main" val="4247005904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270816098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4122121156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1728007742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951518839"/>
                    </a:ext>
                  </a:extLst>
                </a:gridCol>
                <a:gridCol w="703382">
                  <a:extLst>
                    <a:ext uri="{9D8B030D-6E8A-4147-A177-3AD203B41FA5}">
                      <a16:colId xmlns:a16="http://schemas.microsoft.com/office/drawing/2014/main" val="2670897257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431981782"/>
                    </a:ext>
                  </a:extLst>
                </a:gridCol>
              </a:tblGrid>
              <a:tr h="144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384095"/>
                  </a:ext>
                </a:extLst>
              </a:tr>
              <a:tr h="4419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680274"/>
                  </a:ext>
                </a:extLst>
              </a:tr>
              <a:tr h="1893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959246"/>
                  </a:ext>
                </a:extLst>
              </a:tr>
              <a:tr h="14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822360"/>
                  </a:ext>
                </a:extLst>
              </a:tr>
              <a:tr h="14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360247"/>
                  </a:ext>
                </a:extLst>
              </a:tr>
              <a:tr h="14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52953"/>
                  </a:ext>
                </a:extLst>
              </a:tr>
              <a:tr h="14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914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879773"/>
            <a:ext cx="7936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D89AE01-741A-495F-B9E7-1CA4517CD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32499"/>
              </p:ext>
            </p:extLst>
          </p:nvPr>
        </p:nvGraphicFramePr>
        <p:xfrm>
          <a:off x="524321" y="1988839"/>
          <a:ext cx="7936111" cy="1030633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1895713204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463405510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520037250"/>
                    </a:ext>
                  </a:extLst>
                </a:gridCol>
                <a:gridCol w="2585794">
                  <a:extLst>
                    <a:ext uri="{9D8B030D-6E8A-4147-A177-3AD203B41FA5}">
                      <a16:colId xmlns:a16="http://schemas.microsoft.com/office/drawing/2014/main" val="358768214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735234560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1086330198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852632326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152530445"/>
                    </a:ext>
                  </a:extLst>
                </a:gridCol>
                <a:gridCol w="703383">
                  <a:extLst>
                    <a:ext uri="{9D8B030D-6E8A-4147-A177-3AD203B41FA5}">
                      <a16:colId xmlns:a16="http://schemas.microsoft.com/office/drawing/2014/main" val="1808067020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508535884"/>
                    </a:ext>
                  </a:extLst>
                </a:gridCol>
              </a:tblGrid>
              <a:tr h="139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356235"/>
                  </a:ext>
                </a:extLst>
              </a:tr>
              <a:tr h="427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589467"/>
                  </a:ext>
                </a:extLst>
              </a:tr>
              <a:tr h="183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45591"/>
                  </a:ext>
                </a:extLst>
              </a:tr>
              <a:tr h="13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782501"/>
                  </a:ext>
                </a:extLst>
              </a:tr>
              <a:tr h="13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63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567704"/>
              </p:ext>
            </p:extLst>
          </p:nvPr>
        </p:nvGraphicFramePr>
        <p:xfrm>
          <a:off x="613324" y="2204864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138962"/>
              </p:ext>
            </p:extLst>
          </p:nvPr>
        </p:nvGraphicFramePr>
        <p:xfrm>
          <a:off x="539552" y="2276872"/>
          <a:ext cx="809236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EC0BC58-90DC-46D0-AF4F-0E8AC6CBB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47371"/>
              </p:ext>
            </p:extLst>
          </p:nvPr>
        </p:nvGraphicFramePr>
        <p:xfrm>
          <a:off x="522349" y="1799140"/>
          <a:ext cx="7866070" cy="1746114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1812038907"/>
                    </a:ext>
                  </a:extLst>
                </a:gridCol>
                <a:gridCol w="2213878">
                  <a:extLst>
                    <a:ext uri="{9D8B030D-6E8A-4147-A177-3AD203B41FA5}">
                      <a16:colId xmlns:a16="http://schemas.microsoft.com/office/drawing/2014/main" val="1457877508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00756873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538229907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40257039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4143425811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3670797229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080266126"/>
                    </a:ext>
                  </a:extLst>
                </a:gridCol>
              </a:tblGrid>
              <a:tr h="15695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22640"/>
                  </a:ext>
                </a:extLst>
              </a:tr>
              <a:tr h="48067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103547"/>
                  </a:ext>
                </a:extLst>
              </a:tr>
              <a:tr h="166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046766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9.873.530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997296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68262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816549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6.007.647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822272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334020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21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0832" y="1556792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5BEDA8F-15CE-46F2-80FE-791007670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520752"/>
              </p:ext>
            </p:extLst>
          </p:nvPr>
        </p:nvGraphicFramePr>
        <p:xfrm>
          <a:off x="520996" y="1969956"/>
          <a:ext cx="8062697" cy="1587058"/>
        </p:xfrm>
        <a:graphic>
          <a:graphicData uri="http://schemas.openxmlformats.org/drawingml/2006/table">
            <a:tbl>
              <a:tblPr/>
              <a:tblGrid>
                <a:gridCol w="303909">
                  <a:extLst>
                    <a:ext uri="{9D8B030D-6E8A-4147-A177-3AD203B41FA5}">
                      <a16:colId xmlns:a16="http://schemas.microsoft.com/office/drawing/2014/main" val="3616538209"/>
                    </a:ext>
                  </a:extLst>
                </a:gridCol>
                <a:gridCol w="303909">
                  <a:extLst>
                    <a:ext uri="{9D8B030D-6E8A-4147-A177-3AD203B41FA5}">
                      <a16:colId xmlns:a16="http://schemas.microsoft.com/office/drawing/2014/main" val="2868203272"/>
                    </a:ext>
                  </a:extLst>
                </a:gridCol>
                <a:gridCol w="2726061">
                  <a:extLst>
                    <a:ext uri="{9D8B030D-6E8A-4147-A177-3AD203B41FA5}">
                      <a16:colId xmlns:a16="http://schemas.microsoft.com/office/drawing/2014/main" val="650765370"/>
                    </a:ext>
                  </a:extLst>
                </a:gridCol>
                <a:gridCol w="814475">
                  <a:extLst>
                    <a:ext uri="{9D8B030D-6E8A-4147-A177-3AD203B41FA5}">
                      <a16:colId xmlns:a16="http://schemas.microsoft.com/office/drawing/2014/main" val="2795770812"/>
                    </a:ext>
                  </a:extLst>
                </a:gridCol>
                <a:gridCol w="814475">
                  <a:extLst>
                    <a:ext uri="{9D8B030D-6E8A-4147-A177-3AD203B41FA5}">
                      <a16:colId xmlns:a16="http://schemas.microsoft.com/office/drawing/2014/main" val="2964196477"/>
                    </a:ext>
                  </a:extLst>
                </a:gridCol>
                <a:gridCol w="814475">
                  <a:extLst>
                    <a:ext uri="{9D8B030D-6E8A-4147-A177-3AD203B41FA5}">
                      <a16:colId xmlns:a16="http://schemas.microsoft.com/office/drawing/2014/main" val="3908815739"/>
                    </a:ext>
                  </a:extLst>
                </a:gridCol>
                <a:gridCol w="814475">
                  <a:extLst>
                    <a:ext uri="{9D8B030D-6E8A-4147-A177-3AD203B41FA5}">
                      <a16:colId xmlns:a16="http://schemas.microsoft.com/office/drawing/2014/main" val="3821331529"/>
                    </a:ext>
                  </a:extLst>
                </a:gridCol>
                <a:gridCol w="741537">
                  <a:extLst>
                    <a:ext uri="{9D8B030D-6E8A-4147-A177-3AD203B41FA5}">
                      <a16:colId xmlns:a16="http://schemas.microsoft.com/office/drawing/2014/main" val="337306150"/>
                    </a:ext>
                  </a:extLst>
                </a:gridCol>
                <a:gridCol w="729381">
                  <a:extLst>
                    <a:ext uri="{9D8B030D-6E8A-4147-A177-3AD203B41FA5}">
                      <a16:colId xmlns:a16="http://schemas.microsoft.com/office/drawing/2014/main" val="2198217469"/>
                    </a:ext>
                  </a:extLst>
                </a:gridCol>
              </a:tblGrid>
              <a:tr h="144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06669"/>
                  </a:ext>
                </a:extLst>
              </a:tr>
              <a:tr h="441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925522"/>
                  </a:ext>
                </a:extLst>
              </a:tr>
              <a:tr h="189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17.487.340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349294"/>
                  </a:ext>
                </a:extLst>
              </a:tr>
              <a:tr h="144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5.771.255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52248"/>
                  </a:ext>
                </a:extLst>
              </a:tr>
              <a:tr h="162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9.985.878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380722"/>
                  </a:ext>
                </a:extLst>
              </a:tr>
              <a:tr h="180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1.623.772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619228"/>
                  </a:ext>
                </a:extLst>
              </a:tr>
              <a:tr h="180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986550"/>
                  </a:ext>
                </a:extLst>
              </a:tr>
              <a:tr h="144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6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4045E97-4C1D-426C-AE9A-92ABDD737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979829"/>
              </p:ext>
            </p:extLst>
          </p:nvPr>
        </p:nvGraphicFramePr>
        <p:xfrm>
          <a:off x="559870" y="1747708"/>
          <a:ext cx="7886700" cy="417835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53536570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7324068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93224514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59472807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36823201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70636040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94826497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3007355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957806426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781441973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12707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88232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5.771.255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529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3.388.658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315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467.660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2180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3497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8069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1.679.937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6064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704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5203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1.590.055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0899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859.548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5876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7786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1748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8898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534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7782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7229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78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7111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6842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8214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7526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017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442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811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8891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535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BE794BF-91BB-4953-A92F-97DF3ED8A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460599"/>
              </p:ext>
            </p:extLst>
          </p:nvPr>
        </p:nvGraphicFramePr>
        <p:xfrm>
          <a:off x="524699" y="1772816"/>
          <a:ext cx="8007741" cy="3498703"/>
        </p:xfrm>
        <a:graphic>
          <a:graphicData uri="http://schemas.openxmlformats.org/drawingml/2006/table">
            <a:tbl>
              <a:tblPr/>
              <a:tblGrid>
                <a:gridCol w="290874">
                  <a:extLst>
                    <a:ext uri="{9D8B030D-6E8A-4147-A177-3AD203B41FA5}">
                      <a16:colId xmlns:a16="http://schemas.microsoft.com/office/drawing/2014/main" val="192521112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1565386332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3979352875"/>
                    </a:ext>
                  </a:extLst>
                </a:gridCol>
                <a:gridCol w="2609133">
                  <a:extLst>
                    <a:ext uri="{9D8B030D-6E8A-4147-A177-3AD203B41FA5}">
                      <a16:colId xmlns:a16="http://schemas.microsoft.com/office/drawing/2014/main" val="2106256480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4096063886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354580085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048894948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2928579431"/>
                    </a:ext>
                  </a:extLst>
                </a:gridCol>
                <a:gridCol w="709731">
                  <a:extLst>
                    <a:ext uri="{9D8B030D-6E8A-4147-A177-3AD203B41FA5}">
                      <a16:colId xmlns:a16="http://schemas.microsoft.com/office/drawing/2014/main" val="986924179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9934469"/>
                    </a:ext>
                  </a:extLst>
                </a:gridCol>
              </a:tblGrid>
              <a:tr h="137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89900"/>
                  </a:ext>
                </a:extLst>
              </a:tr>
              <a:tr h="422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189714"/>
                  </a:ext>
                </a:extLst>
              </a:tr>
              <a:tr h="180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9.985.878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485993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4.980.111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152206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613.478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04975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78194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55592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4.321.622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76211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4.321.622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5644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1.828.750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763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032022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400482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31300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24973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94375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57362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7911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745342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41470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926632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6064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34134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411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29B435F-1258-4F68-8B48-08D034457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68453"/>
              </p:ext>
            </p:extLst>
          </p:nvPr>
        </p:nvGraphicFramePr>
        <p:xfrm>
          <a:off x="592596" y="1772816"/>
          <a:ext cx="7939846" cy="2928801"/>
        </p:xfrm>
        <a:graphic>
          <a:graphicData uri="http://schemas.openxmlformats.org/drawingml/2006/table">
            <a:tbl>
              <a:tblPr/>
              <a:tblGrid>
                <a:gridCol w="288409">
                  <a:extLst>
                    <a:ext uri="{9D8B030D-6E8A-4147-A177-3AD203B41FA5}">
                      <a16:colId xmlns:a16="http://schemas.microsoft.com/office/drawing/2014/main" val="2022716889"/>
                    </a:ext>
                  </a:extLst>
                </a:gridCol>
                <a:gridCol w="288409">
                  <a:extLst>
                    <a:ext uri="{9D8B030D-6E8A-4147-A177-3AD203B41FA5}">
                      <a16:colId xmlns:a16="http://schemas.microsoft.com/office/drawing/2014/main" val="1027992434"/>
                    </a:ext>
                  </a:extLst>
                </a:gridCol>
                <a:gridCol w="288409">
                  <a:extLst>
                    <a:ext uri="{9D8B030D-6E8A-4147-A177-3AD203B41FA5}">
                      <a16:colId xmlns:a16="http://schemas.microsoft.com/office/drawing/2014/main" val="3575326146"/>
                    </a:ext>
                  </a:extLst>
                </a:gridCol>
                <a:gridCol w="2587010">
                  <a:extLst>
                    <a:ext uri="{9D8B030D-6E8A-4147-A177-3AD203B41FA5}">
                      <a16:colId xmlns:a16="http://schemas.microsoft.com/office/drawing/2014/main" val="3833291636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2496625665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3278784678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3818000470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2210125922"/>
                    </a:ext>
                  </a:extLst>
                </a:gridCol>
                <a:gridCol w="703713">
                  <a:extLst>
                    <a:ext uri="{9D8B030D-6E8A-4147-A177-3AD203B41FA5}">
                      <a16:colId xmlns:a16="http://schemas.microsoft.com/office/drawing/2014/main" val="510491756"/>
                    </a:ext>
                  </a:extLst>
                </a:gridCol>
                <a:gridCol w="692176">
                  <a:extLst>
                    <a:ext uri="{9D8B030D-6E8A-4147-A177-3AD203B41FA5}">
                      <a16:colId xmlns:a16="http://schemas.microsoft.com/office/drawing/2014/main" val="1164472583"/>
                    </a:ext>
                  </a:extLst>
                </a:gridCol>
              </a:tblGrid>
              <a:tr h="137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619483"/>
                  </a:ext>
                </a:extLst>
              </a:tr>
              <a:tr h="419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634455"/>
                  </a:ext>
                </a:extLst>
              </a:tr>
              <a:tr h="179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1.623.772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567813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1.401.984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30420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26744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16729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52715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42152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359078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47441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7748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56813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30506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133231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18825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4687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059276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19436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97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4213</TotalTime>
  <Words>1804</Words>
  <Application>Microsoft Office PowerPoint</Application>
  <PresentationFormat>Presentación en pantalla (4:3)</PresentationFormat>
  <Paragraphs>979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 AL MES DE FEBRERO DE 2021 PARTIDA 02: CONGRESO NACIONAL</vt:lpstr>
      <vt:lpstr>DISTRIBUCIÓN POR SUBTÍTULO DE GASTO Y CÁPITULO  PARTIDA 02 CONGRESO NACIONAL</vt:lpstr>
      <vt:lpstr>COMPORTAMIENTO DE LA EJECUCIÓN MENSUAL DE GASTOS A FEBRERO DE 2021 PARTIDA 02 CONGRESO NACIONAL</vt:lpstr>
      <vt:lpstr>COMPORTAMIENTO DE LA EJECUCIÓN ACUMULADA DE GASTOS A FEBRERO DE 2021 PARTIDA 02 CONGRESO NACIONAL</vt:lpstr>
      <vt:lpstr>EJECUCIÓN ACUMULADA DE GASTOS A FEBRERO DE 2021 PARTIDA 02 CONGRESO NACIONAL</vt:lpstr>
      <vt:lpstr>EJECUCIÓN ACUMULADA DE GASTOS A FEBRERO DE 2021 PARTIDA 02 RESUMEN POR CAPÍTULOS</vt:lpstr>
      <vt:lpstr>EJECUCIÓN ACUMULADA DE GASTOS A FEBRERO DE 2021 PARTIDA 02. CAPÍTULO 01. PROGRAMA 01: SENADO</vt:lpstr>
      <vt:lpstr>EJECUCIÓN ACUMULADA DE GASTOS A FEBRERO DE 2021 PARTIDA 02. CAPÍTULO 02. PROGRAMA 01: CAMARA DE DIPUTADOS</vt:lpstr>
      <vt:lpstr>EJECUCIÓN ACUMULADA DE GASTOS A FEBRERO DE 2021 PARTIDA 02. CAPÍTULO 03. PROGRAMA 01: BIBLIOTECA DEL CONGRESO NACIONAL</vt:lpstr>
      <vt:lpstr>EJECUCIÓN ACUMULADA DE GASTOS A FEBRERO DE 2021 PARTIDA 02. CAPÍTULO 04. PROGRAMA 01: CONSEJO RESOLUTIVO DE ASIGNACIONES PARLAMENTARIAS</vt:lpstr>
      <vt:lpstr>EJECUCIÓN ACUMULADA DE GASTOS A FEBRERO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287</cp:revision>
  <cp:lastPrinted>2019-11-05T12:34:56Z</cp:lastPrinted>
  <dcterms:created xsi:type="dcterms:W3CDTF">2016-06-23T13:38:47Z</dcterms:created>
  <dcterms:modified xsi:type="dcterms:W3CDTF">2021-04-14T20:55:20Z</dcterms:modified>
</cp:coreProperties>
</file>