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73" d="100"/>
          <a:sy n="73" d="100"/>
        </p:scale>
        <p:origin x="1686" y="66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2021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83568" y="1988840"/>
            <a:ext cx="784887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900" y="1134495"/>
            <a:ext cx="807506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6" y="1724113"/>
            <a:ext cx="8070645" cy="274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88996"/>
              </p:ext>
            </p:extLst>
          </p:nvPr>
        </p:nvGraphicFramePr>
        <p:xfrm>
          <a:off x="488114" y="2054386"/>
          <a:ext cx="8095847" cy="4172994"/>
        </p:xfrm>
        <a:graphic>
          <a:graphicData uri="http://schemas.openxmlformats.org/drawingml/2006/table">
            <a:tbl>
              <a:tblPr/>
              <a:tblGrid>
                <a:gridCol w="261241">
                  <a:extLst>
                    <a:ext uri="{9D8B030D-6E8A-4147-A177-3AD203B41FA5}">
                      <a16:colId xmlns:a16="http://schemas.microsoft.com/office/drawing/2014/main" val="2611713516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3307108647"/>
                    </a:ext>
                  </a:extLst>
                </a:gridCol>
                <a:gridCol w="261241">
                  <a:extLst>
                    <a:ext uri="{9D8B030D-6E8A-4147-A177-3AD203B41FA5}">
                      <a16:colId xmlns:a16="http://schemas.microsoft.com/office/drawing/2014/main" val="1079376190"/>
                    </a:ext>
                  </a:extLst>
                </a:gridCol>
                <a:gridCol w="2946794">
                  <a:extLst>
                    <a:ext uri="{9D8B030D-6E8A-4147-A177-3AD203B41FA5}">
                      <a16:colId xmlns:a16="http://schemas.microsoft.com/office/drawing/2014/main" val="869972096"/>
                    </a:ext>
                  </a:extLst>
                </a:gridCol>
                <a:gridCol w="807233">
                  <a:extLst>
                    <a:ext uri="{9D8B030D-6E8A-4147-A177-3AD203B41FA5}">
                      <a16:colId xmlns:a16="http://schemas.microsoft.com/office/drawing/2014/main" val="1764639673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200690959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2926160125"/>
                    </a:ext>
                  </a:extLst>
                </a:gridCol>
                <a:gridCol w="700125">
                  <a:extLst>
                    <a:ext uri="{9D8B030D-6E8A-4147-A177-3AD203B41FA5}">
                      <a16:colId xmlns:a16="http://schemas.microsoft.com/office/drawing/2014/main" val="235502569"/>
                    </a:ext>
                  </a:extLst>
                </a:gridCol>
                <a:gridCol w="744535">
                  <a:extLst>
                    <a:ext uri="{9D8B030D-6E8A-4147-A177-3AD203B41FA5}">
                      <a16:colId xmlns:a16="http://schemas.microsoft.com/office/drawing/2014/main" val="1497301232"/>
                    </a:ext>
                  </a:extLst>
                </a:gridCol>
                <a:gridCol w="713187">
                  <a:extLst>
                    <a:ext uri="{9D8B030D-6E8A-4147-A177-3AD203B41FA5}">
                      <a16:colId xmlns:a16="http://schemas.microsoft.com/office/drawing/2014/main" val="2840007059"/>
                    </a:ext>
                  </a:extLst>
                </a:gridCol>
              </a:tblGrid>
              <a:tr h="122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566820"/>
                  </a:ext>
                </a:extLst>
              </a:tr>
              <a:tr h="3738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897877"/>
                  </a:ext>
                </a:extLst>
              </a:tr>
              <a:tr h="160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7.099.326.472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5.494.514.698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125814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213.982.576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117.743.314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29787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85.068.680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611575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84.307.178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313317"/>
                  </a:ext>
                </a:extLst>
              </a:tr>
              <a:tr h="17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101670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038229"/>
                  </a:ext>
                </a:extLst>
              </a:tr>
              <a:tr h="160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16585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364.737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81278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177548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35.337.833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20.342.638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063587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7.618.964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639559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886770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1.361.011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739369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126.176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584415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77566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99096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91483"/>
                  </a:ext>
                </a:extLst>
              </a:tr>
              <a:tr h="12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460682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86026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82839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73720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3.557.012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58648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628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7140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237736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85473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312058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7.188.542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50720"/>
                  </a:ext>
                </a:extLst>
              </a:tr>
              <a:tr h="122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6.656.792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67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9341" y="1118307"/>
            <a:ext cx="806690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9341" y="1678622"/>
            <a:ext cx="8066902" cy="2559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37727"/>
              </p:ext>
            </p:extLst>
          </p:nvPr>
        </p:nvGraphicFramePr>
        <p:xfrm>
          <a:off x="549341" y="1988847"/>
          <a:ext cx="8066902" cy="4309825"/>
        </p:xfrm>
        <a:graphic>
          <a:graphicData uri="http://schemas.openxmlformats.org/drawingml/2006/table">
            <a:tbl>
              <a:tblPr/>
              <a:tblGrid>
                <a:gridCol w="260308">
                  <a:extLst>
                    <a:ext uri="{9D8B030D-6E8A-4147-A177-3AD203B41FA5}">
                      <a16:colId xmlns:a16="http://schemas.microsoft.com/office/drawing/2014/main" val="2013409188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140944206"/>
                    </a:ext>
                  </a:extLst>
                </a:gridCol>
                <a:gridCol w="260308">
                  <a:extLst>
                    <a:ext uri="{9D8B030D-6E8A-4147-A177-3AD203B41FA5}">
                      <a16:colId xmlns:a16="http://schemas.microsoft.com/office/drawing/2014/main" val="3199860738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4080479124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3899296441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06297801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169844599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291761118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3323586664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870163948"/>
                    </a:ext>
                  </a:extLst>
                </a:gridCol>
              </a:tblGrid>
              <a:tr h="1193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186869"/>
                  </a:ext>
                </a:extLst>
              </a:tr>
              <a:tr h="3579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208061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670826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2321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836088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09248"/>
                  </a:ext>
                </a:extLst>
              </a:tr>
              <a:tr h="134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462.032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38690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45036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9.436.110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4.716.963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66544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1.628.257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412158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398.438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85323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221772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76654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511747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993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278455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37092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317289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99019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457463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87294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237.848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869655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346250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1.700.284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581827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43247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291506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431403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266604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489550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88427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426.491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183900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248.482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327186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73.796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985708"/>
                  </a:ext>
                </a:extLst>
              </a:tr>
              <a:tr h="119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13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152" y="1153661"/>
            <a:ext cx="800408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1544" y="1786989"/>
            <a:ext cx="8025704" cy="3160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1457"/>
              </p:ext>
            </p:extLst>
          </p:nvPr>
        </p:nvGraphicFramePr>
        <p:xfrm>
          <a:off x="538152" y="2145318"/>
          <a:ext cx="7999096" cy="1366069"/>
        </p:xfrm>
        <a:graphic>
          <a:graphicData uri="http://schemas.openxmlformats.org/drawingml/2006/table">
            <a:tbl>
              <a:tblPr/>
              <a:tblGrid>
                <a:gridCol w="258119">
                  <a:extLst>
                    <a:ext uri="{9D8B030D-6E8A-4147-A177-3AD203B41FA5}">
                      <a16:colId xmlns:a16="http://schemas.microsoft.com/office/drawing/2014/main" val="524923752"/>
                    </a:ext>
                  </a:extLst>
                </a:gridCol>
                <a:gridCol w="258119">
                  <a:extLst>
                    <a:ext uri="{9D8B030D-6E8A-4147-A177-3AD203B41FA5}">
                      <a16:colId xmlns:a16="http://schemas.microsoft.com/office/drawing/2014/main" val="2170463525"/>
                    </a:ext>
                  </a:extLst>
                </a:gridCol>
                <a:gridCol w="258119">
                  <a:extLst>
                    <a:ext uri="{9D8B030D-6E8A-4147-A177-3AD203B41FA5}">
                      <a16:colId xmlns:a16="http://schemas.microsoft.com/office/drawing/2014/main" val="834904471"/>
                    </a:ext>
                  </a:extLst>
                </a:gridCol>
                <a:gridCol w="2911577">
                  <a:extLst>
                    <a:ext uri="{9D8B030D-6E8A-4147-A177-3AD203B41FA5}">
                      <a16:colId xmlns:a16="http://schemas.microsoft.com/office/drawing/2014/main" val="2968053998"/>
                    </a:ext>
                  </a:extLst>
                </a:gridCol>
                <a:gridCol w="797586">
                  <a:extLst>
                    <a:ext uri="{9D8B030D-6E8A-4147-A177-3AD203B41FA5}">
                      <a16:colId xmlns:a16="http://schemas.microsoft.com/office/drawing/2014/main" val="4071378706"/>
                    </a:ext>
                  </a:extLst>
                </a:gridCol>
                <a:gridCol w="691758">
                  <a:extLst>
                    <a:ext uri="{9D8B030D-6E8A-4147-A177-3AD203B41FA5}">
                      <a16:colId xmlns:a16="http://schemas.microsoft.com/office/drawing/2014/main" val="1163879379"/>
                    </a:ext>
                  </a:extLst>
                </a:gridCol>
                <a:gridCol w="691758">
                  <a:extLst>
                    <a:ext uri="{9D8B030D-6E8A-4147-A177-3AD203B41FA5}">
                      <a16:colId xmlns:a16="http://schemas.microsoft.com/office/drawing/2014/main" val="2444015912"/>
                    </a:ext>
                  </a:extLst>
                </a:gridCol>
                <a:gridCol w="691758">
                  <a:extLst>
                    <a:ext uri="{9D8B030D-6E8A-4147-A177-3AD203B41FA5}">
                      <a16:colId xmlns:a16="http://schemas.microsoft.com/office/drawing/2014/main" val="2392579082"/>
                    </a:ext>
                  </a:extLst>
                </a:gridCol>
                <a:gridCol w="735638">
                  <a:extLst>
                    <a:ext uri="{9D8B030D-6E8A-4147-A177-3AD203B41FA5}">
                      <a16:colId xmlns:a16="http://schemas.microsoft.com/office/drawing/2014/main" val="1251741966"/>
                    </a:ext>
                  </a:extLst>
                </a:gridCol>
                <a:gridCol w="704664">
                  <a:extLst>
                    <a:ext uri="{9D8B030D-6E8A-4147-A177-3AD203B41FA5}">
                      <a16:colId xmlns:a16="http://schemas.microsoft.com/office/drawing/2014/main" val="4055432338"/>
                    </a:ext>
                  </a:extLst>
                </a:gridCol>
              </a:tblGrid>
              <a:tr h="124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652279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038502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84.508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722429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5.376.771.384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471283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4.397.562.154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150050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252903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979.042.582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947447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022546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692951"/>
                  </a:ext>
                </a:extLst>
              </a:tr>
              <a:tr h="124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64830,0%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043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7700" y="1183244"/>
            <a:ext cx="794716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66684" y="1743559"/>
            <a:ext cx="7947163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952948"/>
              </p:ext>
            </p:extLst>
          </p:nvPr>
        </p:nvGraphicFramePr>
        <p:xfrm>
          <a:off x="539104" y="2119854"/>
          <a:ext cx="7974743" cy="1765220"/>
        </p:xfrm>
        <a:graphic>
          <a:graphicData uri="http://schemas.openxmlformats.org/drawingml/2006/table">
            <a:tbl>
              <a:tblPr/>
              <a:tblGrid>
                <a:gridCol w="260783">
                  <a:extLst>
                    <a:ext uri="{9D8B030D-6E8A-4147-A177-3AD203B41FA5}">
                      <a16:colId xmlns:a16="http://schemas.microsoft.com/office/drawing/2014/main" val="53040278"/>
                    </a:ext>
                  </a:extLst>
                </a:gridCol>
                <a:gridCol w="260783">
                  <a:extLst>
                    <a:ext uri="{9D8B030D-6E8A-4147-A177-3AD203B41FA5}">
                      <a16:colId xmlns:a16="http://schemas.microsoft.com/office/drawing/2014/main" val="109919379"/>
                    </a:ext>
                  </a:extLst>
                </a:gridCol>
                <a:gridCol w="260783">
                  <a:extLst>
                    <a:ext uri="{9D8B030D-6E8A-4147-A177-3AD203B41FA5}">
                      <a16:colId xmlns:a16="http://schemas.microsoft.com/office/drawing/2014/main" val="1949686567"/>
                    </a:ext>
                  </a:extLst>
                </a:gridCol>
                <a:gridCol w="2941633">
                  <a:extLst>
                    <a:ext uri="{9D8B030D-6E8A-4147-A177-3AD203B41FA5}">
                      <a16:colId xmlns:a16="http://schemas.microsoft.com/office/drawing/2014/main" val="723704572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1315339951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1740437135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1449439407"/>
                    </a:ext>
                  </a:extLst>
                </a:gridCol>
                <a:gridCol w="698898">
                  <a:extLst>
                    <a:ext uri="{9D8B030D-6E8A-4147-A177-3AD203B41FA5}">
                      <a16:colId xmlns:a16="http://schemas.microsoft.com/office/drawing/2014/main" val="112736495"/>
                    </a:ext>
                  </a:extLst>
                </a:gridCol>
                <a:gridCol w="743231">
                  <a:extLst>
                    <a:ext uri="{9D8B030D-6E8A-4147-A177-3AD203B41FA5}">
                      <a16:colId xmlns:a16="http://schemas.microsoft.com/office/drawing/2014/main" val="3792919876"/>
                    </a:ext>
                  </a:extLst>
                </a:gridCol>
                <a:gridCol w="711938">
                  <a:extLst>
                    <a:ext uri="{9D8B030D-6E8A-4147-A177-3AD203B41FA5}">
                      <a16:colId xmlns:a16="http://schemas.microsoft.com/office/drawing/2014/main" val="2219706420"/>
                    </a:ext>
                  </a:extLst>
                </a:gridCol>
              </a:tblGrid>
              <a:tr h="154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511014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31877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520.216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193042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520.216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176446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95889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766337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40116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884274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882982"/>
                  </a:ext>
                </a:extLst>
              </a:tr>
              <a:tr h="154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016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7528" y="1124744"/>
            <a:ext cx="805634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928" y="1753295"/>
            <a:ext cx="807040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30411"/>
              </p:ext>
            </p:extLst>
          </p:nvPr>
        </p:nvGraphicFramePr>
        <p:xfrm>
          <a:off x="516942" y="2132856"/>
          <a:ext cx="8066934" cy="2617003"/>
        </p:xfrm>
        <a:graphic>
          <a:graphicData uri="http://schemas.openxmlformats.org/drawingml/2006/table">
            <a:tbl>
              <a:tblPr/>
              <a:tblGrid>
                <a:gridCol w="312874">
                  <a:extLst>
                    <a:ext uri="{9D8B030D-6E8A-4147-A177-3AD203B41FA5}">
                      <a16:colId xmlns:a16="http://schemas.microsoft.com/office/drawing/2014/main" val="2543706360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4099978479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2457080245"/>
                    </a:ext>
                  </a:extLst>
                </a:gridCol>
                <a:gridCol w="2982732">
                  <a:extLst>
                    <a:ext uri="{9D8B030D-6E8A-4147-A177-3AD203B41FA5}">
                      <a16:colId xmlns:a16="http://schemas.microsoft.com/office/drawing/2014/main" val="4160979967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3335304904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78441040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88644806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607279877"/>
                    </a:ext>
                  </a:extLst>
                </a:gridCol>
                <a:gridCol w="743076">
                  <a:extLst>
                    <a:ext uri="{9D8B030D-6E8A-4147-A177-3AD203B41FA5}">
                      <a16:colId xmlns:a16="http://schemas.microsoft.com/office/drawing/2014/main" val="1543679845"/>
                    </a:ext>
                  </a:extLst>
                </a:gridCol>
                <a:gridCol w="711788">
                  <a:extLst>
                    <a:ext uri="{9D8B030D-6E8A-4147-A177-3AD203B41FA5}">
                      <a16:colId xmlns:a16="http://schemas.microsoft.com/office/drawing/2014/main" val="2730398846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970132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898594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41.686.713.902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1.536.385.474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28.417.960.366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8770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41.686.713.902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1.536.385.474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28.417.960.366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6116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16.405.758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-475.606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11.464.415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40322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77.978.019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1843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540.011.076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-16.495.307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397.564.592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62056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55.832.170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5837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2.362.915.081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-20.966.892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1.485.322.611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1417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78.554.406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187.441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46.876.697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02689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351.670.500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95.464.796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222.846.821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06268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425.092.995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7.143.619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338.333.507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11413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11.588.698.940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189.740.208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7.173.109.064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44288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1.242.018.527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49.888.907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817.304.395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05633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1.196.773.712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24.752.785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790.420.678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7044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2.195.241.131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140.230.363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1.013.222.687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1340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569.810.048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30.761.661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419.490.446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74524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1.869.633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980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1154134"/>
            <a:ext cx="799451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729839"/>
            <a:ext cx="7994519" cy="331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168518"/>
              </p:ext>
            </p:extLst>
          </p:nvPr>
        </p:nvGraphicFramePr>
        <p:xfrm>
          <a:off x="537920" y="2132856"/>
          <a:ext cx="7994519" cy="2701176"/>
        </p:xfrm>
        <a:graphic>
          <a:graphicData uri="http://schemas.openxmlformats.org/drawingml/2006/table">
            <a:tbl>
              <a:tblPr/>
              <a:tblGrid>
                <a:gridCol w="310066">
                  <a:extLst>
                    <a:ext uri="{9D8B030D-6E8A-4147-A177-3AD203B41FA5}">
                      <a16:colId xmlns:a16="http://schemas.microsoft.com/office/drawing/2014/main" val="2242491556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3477302215"/>
                    </a:ext>
                  </a:extLst>
                </a:gridCol>
                <a:gridCol w="258388">
                  <a:extLst>
                    <a:ext uri="{9D8B030D-6E8A-4147-A177-3AD203B41FA5}">
                      <a16:colId xmlns:a16="http://schemas.microsoft.com/office/drawing/2014/main" val="1495514328"/>
                    </a:ext>
                  </a:extLst>
                </a:gridCol>
                <a:gridCol w="2955957">
                  <a:extLst>
                    <a:ext uri="{9D8B030D-6E8A-4147-A177-3AD203B41FA5}">
                      <a16:colId xmlns:a16="http://schemas.microsoft.com/office/drawing/2014/main" val="687818608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2753538737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790970256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2590655575"/>
                    </a:ext>
                  </a:extLst>
                </a:gridCol>
                <a:gridCol w="692479">
                  <a:extLst>
                    <a:ext uri="{9D8B030D-6E8A-4147-A177-3AD203B41FA5}">
                      <a16:colId xmlns:a16="http://schemas.microsoft.com/office/drawing/2014/main" val="1624288188"/>
                    </a:ext>
                  </a:extLst>
                </a:gridCol>
                <a:gridCol w="736405">
                  <a:extLst>
                    <a:ext uri="{9D8B030D-6E8A-4147-A177-3AD203B41FA5}">
                      <a16:colId xmlns:a16="http://schemas.microsoft.com/office/drawing/2014/main" val="3409095392"/>
                    </a:ext>
                  </a:extLst>
                </a:gridCol>
                <a:gridCol w="705399">
                  <a:extLst>
                    <a:ext uri="{9D8B030D-6E8A-4147-A177-3AD203B41FA5}">
                      <a16:colId xmlns:a16="http://schemas.microsoft.com/office/drawing/2014/main" val="3675807430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98520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779143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6.225.562.196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366.434.690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5.422.911.953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8342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8.159.617.775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656.050.737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6.583.533.896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20575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47.812.919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-88.841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33.162.684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92518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2.819.696.022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-17.116.318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1.401.045.079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93797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1.067.325.634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575.471.112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2902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26.160.860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18.853.455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6197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811.138.068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61.550.090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477.562.296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49678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24.334.742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2.513.425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11.701.103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70992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197.852.613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-1.693.242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140.224.647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8343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122.934.782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6.899.811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58.502.286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9852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60.499.610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37.793.664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5917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127.071.875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-308.889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61.138.752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55997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62.352.105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-1.908.075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52.819.970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31417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144.798.651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50.890.961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49.479.052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89890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208.900.535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-95.769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120.891.059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78454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442.757.862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-1.383.824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198.177.538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26915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354.567.155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-97.257.181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323.056.085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03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046" y="113947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41046" y="1700808"/>
            <a:ext cx="7886701" cy="324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653287"/>
              </p:ext>
            </p:extLst>
          </p:nvPr>
        </p:nvGraphicFramePr>
        <p:xfrm>
          <a:off x="541046" y="2026498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38549191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56312802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974049338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334555727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2840795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04326248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474699540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030256850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370612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70609552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59508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17951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8969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5927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109.991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5451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1531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4918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5563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42690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6373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314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309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292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96192" y="1095422"/>
            <a:ext cx="79516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193" y="3941097"/>
            <a:ext cx="7951613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79" y="1780919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AGOSTO 2021 de Fondo FRP en millones de dólares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49350"/>
              </p:ext>
            </p:extLst>
          </p:nvPr>
        </p:nvGraphicFramePr>
        <p:xfrm>
          <a:off x="596194" y="4355447"/>
          <a:ext cx="7951612" cy="1517336"/>
        </p:xfrm>
        <a:graphic>
          <a:graphicData uri="http://schemas.openxmlformats.org/drawingml/2006/table">
            <a:tbl>
              <a:tblPr/>
              <a:tblGrid>
                <a:gridCol w="261911">
                  <a:extLst>
                    <a:ext uri="{9D8B030D-6E8A-4147-A177-3AD203B41FA5}">
                      <a16:colId xmlns:a16="http://schemas.microsoft.com/office/drawing/2014/main" val="2802481460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2252080752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3064951126"/>
                    </a:ext>
                  </a:extLst>
                </a:gridCol>
                <a:gridCol w="2954353">
                  <a:extLst>
                    <a:ext uri="{9D8B030D-6E8A-4147-A177-3AD203B41FA5}">
                      <a16:colId xmlns:a16="http://schemas.microsoft.com/office/drawing/2014/main" val="281889996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73644546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946499962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461743715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3510691332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926814949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810145107"/>
                    </a:ext>
                  </a:extLst>
                </a:gridCol>
              </a:tblGrid>
              <a:tr h="129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409040"/>
                  </a:ext>
                </a:extLst>
              </a:tr>
              <a:tr h="3735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38010"/>
                  </a:ext>
                </a:extLst>
              </a:tr>
              <a:tr h="1601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3.286.068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413760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47571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41936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387734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925928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322.474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161079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322.474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237508"/>
                  </a:ext>
                </a:extLst>
              </a:tr>
              <a:tr h="121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17643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857415"/>
              </p:ext>
            </p:extLst>
          </p:nvPr>
        </p:nvGraphicFramePr>
        <p:xfrm>
          <a:off x="2355849" y="2237786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58092841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559662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agosto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6284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671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8867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2.237,04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2603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1.808,04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382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-49,79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967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7.520,62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42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1149490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842549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AGOSTO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02410"/>
              </p:ext>
            </p:extLst>
          </p:nvPr>
        </p:nvGraphicFramePr>
        <p:xfrm>
          <a:off x="539552" y="4178543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107255758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974771931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486274966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581308211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12022133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70481328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75947310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657248124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893750682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321476182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30364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858668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5.899.090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97869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127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1338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238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596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147.882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3626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147.882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1181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7910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4169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6187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838249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324828"/>
              </p:ext>
            </p:extLst>
          </p:nvPr>
        </p:nvGraphicFramePr>
        <p:xfrm>
          <a:off x="2355849" y="2259850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838041545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10568783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agosto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3571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5956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-23.798,27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7645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3.339,44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249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1.699,72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762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-30,72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5646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2.975,88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126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15234" y="1124744"/>
            <a:ext cx="808764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15234" y="1740134"/>
            <a:ext cx="8087646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38263"/>
              </p:ext>
            </p:extLst>
          </p:nvPr>
        </p:nvGraphicFramePr>
        <p:xfrm>
          <a:off x="502293" y="2106356"/>
          <a:ext cx="8100587" cy="1570184"/>
        </p:xfrm>
        <a:graphic>
          <a:graphicData uri="http://schemas.openxmlformats.org/drawingml/2006/table">
            <a:tbl>
              <a:tblPr/>
              <a:tblGrid>
                <a:gridCol w="264898">
                  <a:extLst>
                    <a:ext uri="{9D8B030D-6E8A-4147-A177-3AD203B41FA5}">
                      <a16:colId xmlns:a16="http://schemas.microsoft.com/office/drawing/2014/main" val="1893797003"/>
                    </a:ext>
                  </a:extLst>
                </a:gridCol>
                <a:gridCol w="264898">
                  <a:extLst>
                    <a:ext uri="{9D8B030D-6E8A-4147-A177-3AD203B41FA5}">
                      <a16:colId xmlns:a16="http://schemas.microsoft.com/office/drawing/2014/main" val="3173130268"/>
                    </a:ext>
                  </a:extLst>
                </a:gridCol>
                <a:gridCol w="264898">
                  <a:extLst>
                    <a:ext uri="{9D8B030D-6E8A-4147-A177-3AD203B41FA5}">
                      <a16:colId xmlns:a16="http://schemas.microsoft.com/office/drawing/2014/main" val="2551532495"/>
                    </a:ext>
                  </a:extLst>
                </a:gridCol>
                <a:gridCol w="2988053">
                  <a:extLst>
                    <a:ext uri="{9D8B030D-6E8A-4147-A177-3AD203B41FA5}">
                      <a16:colId xmlns:a16="http://schemas.microsoft.com/office/drawing/2014/main" val="1963544714"/>
                    </a:ext>
                  </a:extLst>
                </a:gridCol>
                <a:gridCol w="709927">
                  <a:extLst>
                    <a:ext uri="{9D8B030D-6E8A-4147-A177-3AD203B41FA5}">
                      <a16:colId xmlns:a16="http://schemas.microsoft.com/office/drawing/2014/main" val="269999257"/>
                    </a:ext>
                  </a:extLst>
                </a:gridCol>
                <a:gridCol w="709927">
                  <a:extLst>
                    <a:ext uri="{9D8B030D-6E8A-4147-A177-3AD203B41FA5}">
                      <a16:colId xmlns:a16="http://schemas.microsoft.com/office/drawing/2014/main" val="2386192934"/>
                    </a:ext>
                  </a:extLst>
                </a:gridCol>
                <a:gridCol w="709927">
                  <a:extLst>
                    <a:ext uri="{9D8B030D-6E8A-4147-A177-3AD203B41FA5}">
                      <a16:colId xmlns:a16="http://schemas.microsoft.com/office/drawing/2014/main" val="540888141"/>
                    </a:ext>
                  </a:extLst>
                </a:gridCol>
                <a:gridCol w="709927">
                  <a:extLst>
                    <a:ext uri="{9D8B030D-6E8A-4147-A177-3AD203B41FA5}">
                      <a16:colId xmlns:a16="http://schemas.microsoft.com/office/drawing/2014/main" val="1503129004"/>
                    </a:ext>
                  </a:extLst>
                </a:gridCol>
                <a:gridCol w="754960">
                  <a:extLst>
                    <a:ext uri="{9D8B030D-6E8A-4147-A177-3AD203B41FA5}">
                      <a16:colId xmlns:a16="http://schemas.microsoft.com/office/drawing/2014/main" val="2429611865"/>
                    </a:ext>
                  </a:extLst>
                </a:gridCol>
                <a:gridCol w="723172">
                  <a:extLst>
                    <a:ext uri="{9D8B030D-6E8A-4147-A177-3AD203B41FA5}">
                      <a16:colId xmlns:a16="http://schemas.microsoft.com/office/drawing/2014/main" val="3331354639"/>
                    </a:ext>
                  </a:extLst>
                </a:gridCol>
              </a:tblGrid>
              <a:tr h="134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728106"/>
                  </a:ext>
                </a:extLst>
              </a:tr>
              <a:tr h="386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31705"/>
                  </a:ext>
                </a:extLst>
              </a:tr>
              <a:tr h="165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505735,0%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505735,0%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84653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883565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915668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89399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523208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1011470,0%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1011470,0%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95561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2022210,0%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015443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67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45487" y="1148153"/>
            <a:ext cx="801357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5486" y="1677154"/>
            <a:ext cx="7632848" cy="3012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5487" y="4200429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73959"/>
              </p:ext>
            </p:extLst>
          </p:nvPr>
        </p:nvGraphicFramePr>
        <p:xfrm>
          <a:off x="545486" y="2027396"/>
          <a:ext cx="8013577" cy="2173030"/>
        </p:xfrm>
        <a:graphic>
          <a:graphicData uri="http://schemas.openxmlformats.org/drawingml/2006/table">
            <a:tbl>
              <a:tblPr/>
              <a:tblGrid>
                <a:gridCol w="282168">
                  <a:extLst>
                    <a:ext uri="{9D8B030D-6E8A-4147-A177-3AD203B41FA5}">
                      <a16:colId xmlns:a16="http://schemas.microsoft.com/office/drawing/2014/main" val="1736876259"/>
                    </a:ext>
                  </a:extLst>
                </a:gridCol>
                <a:gridCol w="3182857">
                  <a:extLst>
                    <a:ext uri="{9D8B030D-6E8A-4147-A177-3AD203B41FA5}">
                      <a16:colId xmlns:a16="http://schemas.microsoft.com/office/drawing/2014/main" val="295623828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1659825430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1903128855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3743289476"/>
                    </a:ext>
                  </a:extLst>
                </a:gridCol>
                <a:gridCol w="756211">
                  <a:extLst>
                    <a:ext uri="{9D8B030D-6E8A-4147-A177-3AD203B41FA5}">
                      <a16:colId xmlns:a16="http://schemas.microsoft.com/office/drawing/2014/main" val="1277970060"/>
                    </a:ext>
                  </a:extLst>
                </a:gridCol>
                <a:gridCol w="790071">
                  <a:extLst>
                    <a:ext uri="{9D8B030D-6E8A-4147-A177-3AD203B41FA5}">
                      <a16:colId xmlns:a16="http://schemas.microsoft.com/office/drawing/2014/main" val="3772874378"/>
                    </a:ext>
                  </a:extLst>
                </a:gridCol>
                <a:gridCol w="733637">
                  <a:extLst>
                    <a:ext uri="{9D8B030D-6E8A-4147-A177-3AD203B41FA5}">
                      <a16:colId xmlns:a16="http://schemas.microsoft.com/office/drawing/2014/main" val="1182484120"/>
                    </a:ext>
                  </a:extLst>
                </a:gridCol>
              </a:tblGrid>
              <a:tr h="1327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31040"/>
                  </a:ext>
                </a:extLst>
              </a:tr>
              <a:tr h="4064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62308"/>
                  </a:ext>
                </a:extLst>
              </a:tr>
              <a:tr h="140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71.597.717.594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11.419.353.386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56.278.689.038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440592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910773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182.759.361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179066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9.166.812.028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3.468.318.132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6.054.792.833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830407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45.068.302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225341510,0%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225341510,0%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161220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41.686.713.902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1.536.385.474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28.417.960.366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129898"/>
                  </a:ext>
                </a:extLst>
              </a:tr>
              <a:tr h="165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213.982.576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117.743.314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146918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1.462.041.477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-641.352.229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2.967.373.229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08674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916.244.492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9162444920,0%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77443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10.376.569.854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5.550.712.352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12.199.898.155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272262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5.376.771.384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66790"/>
                  </a:ext>
                </a:extLst>
              </a:tr>
              <a:tr h="1327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68328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936713"/>
              </p:ext>
            </p:extLst>
          </p:nvPr>
        </p:nvGraphicFramePr>
        <p:xfrm>
          <a:off x="545486" y="4594105"/>
          <a:ext cx="8010758" cy="1609571"/>
        </p:xfrm>
        <a:graphic>
          <a:graphicData uri="http://schemas.openxmlformats.org/drawingml/2006/table">
            <a:tbl>
              <a:tblPr/>
              <a:tblGrid>
                <a:gridCol w="287330">
                  <a:extLst>
                    <a:ext uri="{9D8B030D-6E8A-4147-A177-3AD203B41FA5}">
                      <a16:colId xmlns:a16="http://schemas.microsoft.com/office/drawing/2014/main" val="2419221004"/>
                    </a:ext>
                  </a:extLst>
                </a:gridCol>
                <a:gridCol w="3241082">
                  <a:extLst>
                    <a:ext uri="{9D8B030D-6E8A-4147-A177-3AD203B41FA5}">
                      <a16:colId xmlns:a16="http://schemas.microsoft.com/office/drawing/2014/main" val="1991417440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1498439720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2588485567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74572338"/>
                    </a:ext>
                  </a:extLst>
                </a:gridCol>
                <a:gridCol w="770044">
                  <a:extLst>
                    <a:ext uri="{9D8B030D-6E8A-4147-A177-3AD203B41FA5}">
                      <a16:colId xmlns:a16="http://schemas.microsoft.com/office/drawing/2014/main" val="2499591543"/>
                    </a:ext>
                  </a:extLst>
                </a:gridCol>
                <a:gridCol w="701085">
                  <a:extLst>
                    <a:ext uri="{9D8B030D-6E8A-4147-A177-3AD203B41FA5}">
                      <a16:colId xmlns:a16="http://schemas.microsoft.com/office/drawing/2014/main" val="2227201820"/>
                    </a:ext>
                  </a:extLst>
                </a:gridCol>
                <a:gridCol w="701085">
                  <a:extLst>
                    <a:ext uri="{9D8B030D-6E8A-4147-A177-3AD203B41FA5}">
                      <a16:colId xmlns:a16="http://schemas.microsoft.com/office/drawing/2014/main" val="1409132050"/>
                    </a:ext>
                  </a:extLst>
                </a:gridCol>
              </a:tblGrid>
              <a:tr h="1327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866580"/>
                  </a:ext>
                </a:extLst>
              </a:tr>
              <a:tr h="4065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38596"/>
                  </a:ext>
                </a:extLst>
              </a:tr>
              <a:tr h="141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13.376.752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6.483.700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29856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094702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864668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66975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005668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5.775.956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0997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97294"/>
                  </a:ext>
                </a:extLst>
              </a:tr>
              <a:tr h="13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10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3" y="1102753"/>
            <a:ext cx="79924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62" y="1678457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59FEA6-24CC-4246-A74D-7903E786A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638408"/>
              </p:ext>
            </p:extLst>
          </p:nvPr>
        </p:nvGraphicFramePr>
        <p:xfrm>
          <a:off x="556583" y="1988840"/>
          <a:ext cx="8013573" cy="1509976"/>
        </p:xfrm>
        <a:graphic>
          <a:graphicData uri="http://schemas.openxmlformats.org/drawingml/2006/table">
            <a:tbl>
              <a:tblPr/>
              <a:tblGrid>
                <a:gridCol w="256353">
                  <a:extLst>
                    <a:ext uri="{9D8B030D-6E8A-4147-A177-3AD203B41FA5}">
                      <a16:colId xmlns:a16="http://schemas.microsoft.com/office/drawing/2014/main" val="3048072918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082989803"/>
                    </a:ext>
                  </a:extLst>
                </a:gridCol>
                <a:gridCol w="256353">
                  <a:extLst>
                    <a:ext uri="{9D8B030D-6E8A-4147-A177-3AD203B41FA5}">
                      <a16:colId xmlns:a16="http://schemas.microsoft.com/office/drawing/2014/main" val="1089726523"/>
                    </a:ext>
                  </a:extLst>
                </a:gridCol>
                <a:gridCol w="3065973">
                  <a:extLst>
                    <a:ext uri="{9D8B030D-6E8A-4147-A177-3AD203B41FA5}">
                      <a16:colId xmlns:a16="http://schemas.microsoft.com/office/drawing/2014/main" val="340597037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86333702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4249985408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399655434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194262498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2395930172"/>
                    </a:ext>
                  </a:extLst>
                </a:gridCol>
                <a:gridCol w="699841">
                  <a:extLst>
                    <a:ext uri="{9D8B030D-6E8A-4147-A177-3AD203B41FA5}">
                      <a16:colId xmlns:a16="http://schemas.microsoft.com/office/drawing/2014/main" val="2979922207"/>
                    </a:ext>
                  </a:extLst>
                </a:gridCol>
              </a:tblGrid>
              <a:tr h="12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846890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810035"/>
                  </a:ext>
                </a:extLst>
              </a:tr>
              <a:tr h="159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782.040.906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08406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362.910.062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52879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362.910.062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3629100620,0%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327745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44747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88658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97807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419.130.844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512051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423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286" y="1179004"/>
            <a:ext cx="7972479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318" y="1970151"/>
            <a:ext cx="796893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360936"/>
              </p:ext>
            </p:extLst>
          </p:nvPr>
        </p:nvGraphicFramePr>
        <p:xfrm>
          <a:off x="532976" y="2333178"/>
          <a:ext cx="7973447" cy="1432304"/>
        </p:xfrm>
        <a:graphic>
          <a:graphicData uri="http://schemas.openxmlformats.org/drawingml/2006/table">
            <a:tbl>
              <a:tblPr/>
              <a:tblGrid>
                <a:gridCol w="260741">
                  <a:extLst>
                    <a:ext uri="{9D8B030D-6E8A-4147-A177-3AD203B41FA5}">
                      <a16:colId xmlns:a16="http://schemas.microsoft.com/office/drawing/2014/main" val="3653937018"/>
                    </a:ext>
                  </a:extLst>
                </a:gridCol>
                <a:gridCol w="260741">
                  <a:extLst>
                    <a:ext uri="{9D8B030D-6E8A-4147-A177-3AD203B41FA5}">
                      <a16:colId xmlns:a16="http://schemas.microsoft.com/office/drawing/2014/main" val="2765558053"/>
                    </a:ext>
                  </a:extLst>
                </a:gridCol>
                <a:gridCol w="260741">
                  <a:extLst>
                    <a:ext uri="{9D8B030D-6E8A-4147-A177-3AD203B41FA5}">
                      <a16:colId xmlns:a16="http://schemas.microsoft.com/office/drawing/2014/main" val="3977981600"/>
                    </a:ext>
                  </a:extLst>
                </a:gridCol>
                <a:gridCol w="2941155">
                  <a:extLst>
                    <a:ext uri="{9D8B030D-6E8A-4147-A177-3AD203B41FA5}">
                      <a16:colId xmlns:a16="http://schemas.microsoft.com/office/drawing/2014/main" val="1442058673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850964854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253378598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214215456"/>
                    </a:ext>
                  </a:extLst>
                </a:gridCol>
                <a:gridCol w="698784">
                  <a:extLst>
                    <a:ext uri="{9D8B030D-6E8A-4147-A177-3AD203B41FA5}">
                      <a16:colId xmlns:a16="http://schemas.microsoft.com/office/drawing/2014/main" val="77238059"/>
                    </a:ext>
                  </a:extLst>
                </a:gridCol>
                <a:gridCol w="743111">
                  <a:extLst>
                    <a:ext uri="{9D8B030D-6E8A-4147-A177-3AD203B41FA5}">
                      <a16:colId xmlns:a16="http://schemas.microsoft.com/office/drawing/2014/main" val="3458657199"/>
                    </a:ext>
                  </a:extLst>
                </a:gridCol>
                <a:gridCol w="711822">
                  <a:extLst>
                    <a:ext uri="{9D8B030D-6E8A-4147-A177-3AD203B41FA5}">
                      <a16:colId xmlns:a16="http://schemas.microsoft.com/office/drawing/2014/main" val="63796783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275064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78177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221.982.782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8839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73.395.068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770360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73.395.068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03952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73.395.068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696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148.587.714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1675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4.937.995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148.587.714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2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5213" y="1112397"/>
            <a:ext cx="78952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6583" y="1723156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162695"/>
              </p:ext>
            </p:extLst>
          </p:nvPr>
        </p:nvGraphicFramePr>
        <p:xfrm>
          <a:off x="556583" y="2018662"/>
          <a:ext cx="7903850" cy="2299429"/>
        </p:xfrm>
        <a:graphic>
          <a:graphicData uri="http://schemas.openxmlformats.org/drawingml/2006/table">
            <a:tbl>
              <a:tblPr/>
              <a:tblGrid>
                <a:gridCol w="258465">
                  <a:extLst>
                    <a:ext uri="{9D8B030D-6E8A-4147-A177-3AD203B41FA5}">
                      <a16:colId xmlns:a16="http://schemas.microsoft.com/office/drawing/2014/main" val="3332028500"/>
                    </a:ext>
                  </a:extLst>
                </a:gridCol>
                <a:gridCol w="258465">
                  <a:extLst>
                    <a:ext uri="{9D8B030D-6E8A-4147-A177-3AD203B41FA5}">
                      <a16:colId xmlns:a16="http://schemas.microsoft.com/office/drawing/2014/main" val="2387901782"/>
                    </a:ext>
                  </a:extLst>
                </a:gridCol>
                <a:gridCol w="258465">
                  <a:extLst>
                    <a:ext uri="{9D8B030D-6E8A-4147-A177-3AD203B41FA5}">
                      <a16:colId xmlns:a16="http://schemas.microsoft.com/office/drawing/2014/main" val="3967686017"/>
                    </a:ext>
                  </a:extLst>
                </a:gridCol>
                <a:gridCol w="2915482">
                  <a:extLst>
                    <a:ext uri="{9D8B030D-6E8A-4147-A177-3AD203B41FA5}">
                      <a16:colId xmlns:a16="http://schemas.microsoft.com/office/drawing/2014/main" val="2097597249"/>
                    </a:ext>
                  </a:extLst>
                </a:gridCol>
                <a:gridCol w="692685">
                  <a:extLst>
                    <a:ext uri="{9D8B030D-6E8A-4147-A177-3AD203B41FA5}">
                      <a16:colId xmlns:a16="http://schemas.microsoft.com/office/drawing/2014/main" val="3744430406"/>
                    </a:ext>
                  </a:extLst>
                </a:gridCol>
                <a:gridCol w="692685">
                  <a:extLst>
                    <a:ext uri="{9D8B030D-6E8A-4147-A177-3AD203B41FA5}">
                      <a16:colId xmlns:a16="http://schemas.microsoft.com/office/drawing/2014/main" val="1358969743"/>
                    </a:ext>
                  </a:extLst>
                </a:gridCol>
                <a:gridCol w="692685">
                  <a:extLst>
                    <a:ext uri="{9D8B030D-6E8A-4147-A177-3AD203B41FA5}">
                      <a16:colId xmlns:a16="http://schemas.microsoft.com/office/drawing/2014/main" val="663697610"/>
                    </a:ext>
                  </a:extLst>
                </a:gridCol>
                <a:gridCol w="692685">
                  <a:extLst>
                    <a:ext uri="{9D8B030D-6E8A-4147-A177-3AD203B41FA5}">
                      <a16:colId xmlns:a16="http://schemas.microsoft.com/office/drawing/2014/main" val="1729919300"/>
                    </a:ext>
                  </a:extLst>
                </a:gridCol>
                <a:gridCol w="736624">
                  <a:extLst>
                    <a:ext uri="{9D8B030D-6E8A-4147-A177-3AD203B41FA5}">
                      <a16:colId xmlns:a16="http://schemas.microsoft.com/office/drawing/2014/main" val="1841629200"/>
                    </a:ext>
                  </a:extLst>
                </a:gridCol>
                <a:gridCol w="705609">
                  <a:extLst>
                    <a:ext uri="{9D8B030D-6E8A-4147-A177-3AD203B41FA5}">
                      <a16:colId xmlns:a16="http://schemas.microsoft.com/office/drawing/2014/main" val="46017015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890828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53506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53.906.362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8232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67700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5587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3123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4118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9056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6141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48761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71352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2881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9866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4797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930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2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836" y="1170167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182" y="178810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538836" y="3942784"/>
            <a:ext cx="797247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86001"/>
              </p:ext>
            </p:extLst>
          </p:nvPr>
        </p:nvGraphicFramePr>
        <p:xfrm>
          <a:off x="538836" y="2110488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1156127"/>
            <a:ext cx="784413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2" y="1787470"/>
            <a:ext cx="76281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963008"/>
              </p:ext>
            </p:extLst>
          </p:nvPr>
        </p:nvGraphicFramePr>
        <p:xfrm>
          <a:off x="544292" y="2131144"/>
          <a:ext cx="7844133" cy="3496819"/>
        </p:xfrm>
        <a:graphic>
          <a:graphicData uri="http://schemas.openxmlformats.org/drawingml/2006/table">
            <a:tbl>
              <a:tblPr/>
              <a:tblGrid>
                <a:gridCol w="259053">
                  <a:extLst>
                    <a:ext uri="{9D8B030D-6E8A-4147-A177-3AD203B41FA5}">
                      <a16:colId xmlns:a16="http://schemas.microsoft.com/office/drawing/2014/main" val="3585923230"/>
                    </a:ext>
                  </a:extLst>
                </a:gridCol>
                <a:gridCol w="259053">
                  <a:extLst>
                    <a:ext uri="{9D8B030D-6E8A-4147-A177-3AD203B41FA5}">
                      <a16:colId xmlns:a16="http://schemas.microsoft.com/office/drawing/2014/main" val="2804288799"/>
                    </a:ext>
                  </a:extLst>
                </a:gridCol>
                <a:gridCol w="259053">
                  <a:extLst>
                    <a:ext uri="{9D8B030D-6E8A-4147-A177-3AD203B41FA5}">
                      <a16:colId xmlns:a16="http://schemas.microsoft.com/office/drawing/2014/main" val="1953379110"/>
                    </a:ext>
                  </a:extLst>
                </a:gridCol>
                <a:gridCol w="2922121">
                  <a:extLst>
                    <a:ext uri="{9D8B030D-6E8A-4147-A177-3AD203B41FA5}">
                      <a16:colId xmlns:a16="http://schemas.microsoft.com/office/drawing/2014/main" val="272062681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2660314783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965077309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1770000641"/>
                    </a:ext>
                  </a:extLst>
                </a:gridCol>
                <a:gridCol w="694263">
                  <a:extLst>
                    <a:ext uri="{9D8B030D-6E8A-4147-A177-3AD203B41FA5}">
                      <a16:colId xmlns:a16="http://schemas.microsoft.com/office/drawing/2014/main" val="1808622904"/>
                    </a:ext>
                  </a:extLst>
                </a:gridCol>
                <a:gridCol w="642452">
                  <a:extLst>
                    <a:ext uri="{9D8B030D-6E8A-4147-A177-3AD203B41FA5}">
                      <a16:colId xmlns:a16="http://schemas.microsoft.com/office/drawing/2014/main" val="1701165193"/>
                    </a:ext>
                  </a:extLst>
                </a:gridCol>
                <a:gridCol w="725349">
                  <a:extLst>
                    <a:ext uri="{9D8B030D-6E8A-4147-A177-3AD203B41FA5}">
                      <a16:colId xmlns:a16="http://schemas.microsoft.com/office/drawing/2014/main" val="3934754706"/>
                    </a:ext>
                  </a:extLst>
                </a:gridCol>
              </a:tblGrid>
              <a:tr h="1376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300360"/>
                  </a:ext>
                </a:extLst>
              </a:tr>
              <a:tr h="3373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71496"/>
                  </a:ext>
                </a:extLst>
              </a:tr>
              <a:tr h="1445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948.722.873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-97.072.530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498.808.685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4534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170.427.473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5.882.530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87.038.171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7182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170.427.473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5.882.530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87.038.171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63593"/>
                  </a:ext>
                </a:extLst>
              </a:tr>
              <a:tr h="190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4.075.371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-39.363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2.264.489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021327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4.562.343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187.656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3.088.762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744380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3.669.798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-496.706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189331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4.481.974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-275.885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2.753.760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73791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240.848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3.294.066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24524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3.684.712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2.545.785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342740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4.196.758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-306.644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2.839.541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773255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5.248.709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-378.874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3.416.316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2082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4.959.919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-217.779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3.738.608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11515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4.858.468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-123.244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3.244.994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39958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5.099.945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3.307.924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29804"/>
                  </a:ext>
                </a:extLst>
              </a:tr>
              <a:tr h="106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4.318.405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-180.136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2.664.926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91814"/>
                  </a:ext>
                </a:extLst>
              </a:tr>
              <a:tr h="144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7.022.136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-148.796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4.927.230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830755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4.045.611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-493.883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2.609.439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44520"/>
                  </a:ext>
                </a:extLst>
              </a:tr>
              <a:tr h="1065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4.085.662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-76.756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2.714.817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173983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2.290.964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-184.800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1.281.951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13802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18524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2.341.035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038448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066337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44069"/>
                  </a:ext>
                </a:extLst>
              </a:tr>
              <a:tr h="110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67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034" y="1125103"/>
            <a:ext cx="794694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8034" y="1700807"/>
            <a:ext cx="7769305" cy="2271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96750"/>
              </p:ext>
            </p:extLst>
          </p:nvPr>
        </p:nvGraphicFramePr>
        <p:xfrm>
          <a:off x="558034" y="1988840"/>
          <a:ext cx="7946948" cy="3524359"/>
        </p:xfrm>
        <a:graphic>
          <a:graphicData uri="http://schemas.openxmlformats.org/drawingml/2006/table">
            <a:tbl>
              <a:tblPr/>
              <a:tblGrid>
                <a:gridCol w="262448">
                  <a:extLst>
                    <a:ext uri="{9D8B030D-6E8A-4147-A177-3AD203B41FA5}">
                      <a16:colId xmlns:a16="http://schemas.microsoft.com/office/drawing/2014/main" val="1646346405"/>
                    </a:ext>
                  </a:extLst>
                </a:gridCol>
                <a:gridCol w="262448">
                  <a:extLst>
                    <a:ext uri="{9D8B030D-6E8A-4147-A177-3AD203B41FA5}">
                      <a16:colId xmlns:a16="http://schemas.microsoft.com/office/drawing/2014/main" val="2350936169"/>
                    </a:ext>
                  </a:extLst>
                </a:gridCol>
                <a:gridCol w="262448">
                  <a:extLst>
                    <a:ext uri="{9D8B030D-6E8A-4147-A177-3AD203B41FA5}">
                      <a16:colId xmlns:a16="http://schemas.microsoft.com/office/drawing/2014/main" val="2155620522"/>
                    </a:ext>
                  </a:extLst>
                </a:gridCol>
                <a:gridCol w="2960422">
                  <a:extLst>
                    <a:ext uri="{9D8B030D-6E8A-4147-A177-3AD203B41FA5}">
                      <a16:colId xmlns:a16="http://schemas.microsoft.com/office/drawing/2014/main" val="2926456150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1041768279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832464219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4183136905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433246263"/>
                    </a:ext>
                  </a:extLst>
                </a:gridCol>
                <a:gridCol w="650873">
                  <a:extLst>
                    <a:ext uri="{9D8B030D-6E8A-4147-A177-3AD203B41FA5}">
                      <a16:colId xmlns:a16="http://schemas.microsoft.com/office/drawing/2014/main" val="3890434461"/>
                    </a:ext>
                  </a:extLst>
                </a:gridCol>
                <a:gridCol w="734857">
                  <a:extLst>
                    <a:ext uri="{9D8B030D-6E8A-4147-A177-3AD203B41FA5}">
                      <a16:colId xmlns:a16="http://schemas.microsoft.com/office/drawing/2014/main" val="2512439499"/>
                    </a:ext>
                  </a:extLst>
                </a:gridCol>
              </a:tblGrid>
              <a:tr h="118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832103"/>
                  </a:ext>
                </a:extLst>
              </a:tr>
              <a:tr h="236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172483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118636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8.344.492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2.318.270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6.196.522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55457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3.243.068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101480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262567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9.559.822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543.667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3.835.922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837498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6.896.440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995.573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3.285.765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05226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71916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17.239.174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2.037.602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4.499.628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459949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975.800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926163"/>
                  </a:ext>
                </a:extLst>
              </a:tr>
              <a:tr h="120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858560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1.640.134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520494"/>
                  </a:ext>
                </a:extLst>
              </a:tr>
              <a:tr h="147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778.295.400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-102.955.060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411.770.514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58599"/>
                  </a:ext>
                </a:extLst>
              </a:tr>
              <a:tr h="1181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778.295.400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-102.955.060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411.770.514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448111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657033"/>
                  </a:ext>
                </a:extLst>
              </a:tr>
              <a:tr h="14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20368"/>
                  </a:ext>
                </a:extLst>
              </a:tr>
              <a:tr h="14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773351"/>
                  </a:ext>
                </a:extLst>
              </a:tr>
              <a:tr h="14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089126"/>
                  </a:ext>
                </a:extLst>
              </a:tr>
              <a:tr h="14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582450"/>
                  </a:ext>
                </a:extLst>
              </a:tr>
              <a:tr h="14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39191"/>
                  </a:ext>
                </a:extLst>
              </a:tr>
              <a:tr h="147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85194"/>
                  </a:ext>
                </a:extLst>
              </a:tr>
              <a:tr h="162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86901"/>
                  </a:ext>
                </a:extLst>
              </a:tr>
              <a:tr h="123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898512"/>
                  </a:ext>
                </a:extLst>
              </a:tr>
              <a:tr h="144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76.745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85.843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001533"/>
                  </a:ext>
                </a:extLst>
              </a:tr>
              <a:tr h="177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268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4391" y="1162482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391" y="175233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976836"/>
              </p:ext>
            </p:extLst>
          </p:nvPr>
        </p:nvGraphicFramePr>
        <p:xfrm>
          <a:off x="554392" y="2054522"/>
          <a:ext cx="7972478" cy="3827340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3443315096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686020092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833472790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282426245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81086078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34532912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32514200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676710856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660745852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2325950012"/>
                    </a:ext>
                  </a:extLst>
                </a:gridCol>
              </a:tblGrid>
              <a:tr h="122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502632"/>
                  </a:ext>
                </a:extLst>
              </a:tr>
              <a:tr h="245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41620"/>
                  </a:ext>
                </a:extLst>
              </a:tr>
              <a:tr h="245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703651"/>
                  </a:ext>
                </a:extLst>
              </a:tr>
              <a:tr h="127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50.114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935009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116753"/>
                  </a:ext>
                </a:extLst>
              </a:tr>
              <a:tr h="129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76.068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868481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94603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34.882.495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444168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60.599.569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-314.057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39.874.478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04868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29.466.347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-15.391.038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7687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713434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45.389.139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-8.228.832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005398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49.864.613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-4.223.650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25.403.430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41374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63.998.793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-7.296.919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17.283.827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123084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70.118.079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-5.054.507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50.559.976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96231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77.890.169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-7.713.159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07532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60.239.588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-2.462.315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44.039.295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841432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21.630.198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-12.961.523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11.239.766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14393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993862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90.289.632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-6.653.574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74.490.379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52948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34.115.094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-3.029.495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8.320.534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75318"/>
                  </a:ext>
                </a:extLst>
              </a:tr>
              <a:tr h="199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18.958.345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-5.161.032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7.370.802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540610"/>
                  </a:ext>
                </a:extLst>
              </a:tr>
              <a:tr h="145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46.449.945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-898.434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10.257.793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854288"/>
                  </a:ext>
                </a:extLst>
              </a:tr>
              <a:tr h="153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7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3658" y="1124744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119" y="17506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157131"/>
              </p:ext>
            </p:extLst>
          </p:nvPr>
        </p:nvGraphicFramePr>
        <p:xfrm>
          <a:off x="533658" y="2064402"/>
          <a:ext cx="7963795" cy="2316924"/>
        </p:xfrm>
        <a:graphic>
          <a:graphicData uri="http://schemas.openxmlformats.org/drawingml/2006/table">
            <a:tbl>
              <a:tblPr/>
              <a:tblGrid>
                <a:gridCol w="263005">
                  <a:extLst>
                    <a:ext uri="{9D8B030D-6E8A-4147-A177-3AD203B41FA5}">
                      <a16:colId xmlns:a16="http://schemas.microsoft.com/office/drawing/2014/main" val="3007075778"/>
                    </a:ext>
                  </a:extLst>
                </a:gridCol>
                <a:gridCol w="263005">
                  <a:extLst>
                    <a:ext uri="{9D8B030D-6E8A-4147-A177-3AD203B41FA5}">
                      <a16:colId xmlns:a16="http://schemas.microsoft.com/office/drawing/2014/main" val="3261959921"/>
                    </a:ext>
                  </a:extLst>
                </a:gridCol>
                <a:gridCol w="263005">
                  <a:extLst>
                    <a:ext uri="{9D8B030D-6E8A-4147-A177-3AD203B41FA5}">
                      <a16:colId xmlns:a16="http://schemas.microsoft.com/office/drawing/2014/main" val="535691935"/>
                    </a:ext>
                  </a:extLst>
                </a:gridCol>
                <a:gridCol w="2966698">
                  <a:extLst>
                    <a:ext uri="{9D8B030D-6E8A-4147-A177-3AD203B41FA5}">
                      <a16:colId xmlns:a16="http://schemas.microsoft.com/office/drawing/2014/main" val="2805246843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856279919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301989771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414383323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662863163"/>
                    </a:ext>
                  </a:extLst>
                </a:gridCol>
                <a:gridCol w="652252">
                  <a:extLst>
                    <a:ext uri="{9D8B030D-6E8A-4147-A177-3AD203B41FA5}">
                      <a16:colId xmlns:a16="http://schemas.microsoft.com/office/drawing/2014/main" val="404911653"/>
                    </a:ext>
                  </a:extLst>
                </a:gridCol>
                <a:gridCol w="736414">
                  <a:extLst>
                    <a:ext uri="{9D8B030D-6E8A-4147-A177-3AD203B41FA5}">
                      <a16:colId xmlns:a16="http://schemas.microsoft.com/office/drawing/2014/main" val="3961578878"/>
                    </a:ext>
                  </a:extLst>
                </a:gridCol>
              </a:tblGrid>
              <a:tr h="153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718488"/>
                  </a:ext>
                </a:extLst>
              </a:tr>
              <a:tr h="375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30547"/>
                  </a:ext>
                </a:extLst>
              </a:tr>
              <a:tr h="161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4.415.042.000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4.415.042.000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3.758.746.400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153753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2.909.581.000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2.909.581.000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2.867.267.878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1585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2.909.581.000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2.909.581.000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2.867.267.878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914549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1.115.163.013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259283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35.904.900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21738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69.089.320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749737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625.521.644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326500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860809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706386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03597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alivio Mype ley N° 21.354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972.606.467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80362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adicional variable ley N° 21.354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33.643.710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69811"/>
                  </a:ext>
                </a:extLst>
              </a:tr>
              <a:tr h="122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el pago de cotizaciones previsionales ley N° 21.354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15.338.824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83376"/>
                  </a:ext>
                </a:extLst>
              </a:tr>
              <a:tr h="15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1.505.461.000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891.478.522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850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87713" y="1169689"/>
            <a:ext cx="793914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713" y="184373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375" y="4215906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0368"/>
              </p:ext>
            </p:extLst>
          </p:nvPr>
        </p:nvGraphicFramePr>
        <p:xfrm>
          <a:off x="587713" y="2192296"/>
          <a:ext cx="7939145" cy="1740759"/>
        </p:xfrm>
        <a:graphic>
          <a:graphicData uri="http://schemas.openxmlformats.org/drawingml/2006/table">
            <a:tbl>
              <a:tblPr/>
              <a:tblGrid>
                <a:gridCol w="272635">
                  <a:extLst>
                    <a:ext uri="{9D8B030D-6E8A-4147-A177-3AD203B41FA5}">
                      <a16:colId xmlns:a16="http://schemas.microsoft.com/office/drawing/2014/main" val="4016858863"/>
                    </a:ext>
                  </a:extLst>
                </a:gridCol>
                <a:gridCol w="272635">
                  <a:extLst>
                    <a:ext uri="{9D8B030D-6E8A-4147-A177-3AD203B41FA5}">
                      <a16:colId xmlns:a16="http://schemas.microsoft.com/office/drawing/2014/main" val="2931079988"/>
                    </a:ext>
                  </a:extLst>
                </a:gridCol>
                <a:gridCol w="3075329">
                  <a:extLst>
                    <a:ext uri="{9D8B030D-6E8A-4147-A177-3AD203B41FA5}">
                      <a16:colId xmlns:a16="http://schemas.microsoft.com/office/drawing/2014/main" val="1269508456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3271870340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3985274779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529855509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3976244697"/>
                    </a:ext>
                  </a:extLst>
                </a:gridCol>
                <a:gridCol w="697947">
                  <a:extLst>
                    <a:ext uri="{9D8B030D-6E8A-4147-A177-3AD203B41FA5}">
                      <a16:colId xmlns:a16="http://schemas.microsoft.com/office/drawing/2014/main" val="148561640"/>
                    </a:ext>
                  </a:extLst>
                </a:gridCol>
                <a:gridCol w="697947">
                  <a:extLst>
                    <a:ext uri="{9D8B030D-6E8A-4147-A177-3AD203B41FA5}">
                      <a16:colId xmlns:a16="http://schemas.microsoft.com/office/drawing/2014/main" val="1963714454"/>
                    </a:ext>
                  </a:extLst>
                </a:gridCol>
              </a:tblGrid>
              <a:tr h="1307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359327"/>
                  </a:ext>
                </a:extLst>
              </a:tr>
              <a:tr h="400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818585"/>
                  </a:ext>
                </a:extLst>
              </a:tr>
              <a:tr h="1389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840.731.938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15398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20.884.561.768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9.933.624.358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17.174.033.358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303738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7.099.326.472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-171.343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5.494.514.698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709256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41.686.713.902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1.536.385.474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28.417.960.366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348749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202.294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505735,0%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505735,0%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282954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782.040.906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048541"/>
                  </a:ext>
                </a:extLst>
              </a:tr>
              <a:tr h="155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120.480.495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221.982.782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373798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53.906.362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213800"/>
                  </a:ext>
                </a:extLst>
              </a:tr>
              <a:tr h="13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4.415.042.000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4.415.042.000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3.758.746.400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741622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320720"/>
              </p:ext>
            </p:extLst>
          </p:nvPr>
        </p:nvGraphicFramePr>
        <p:xfrm>
          <a:off x="587713" y="4587513"/>
          <a:ext cx="7939145" cy="1296206"/>
        </p:xfrm>
        <a:graphic>
          <a:graphicData uri="http://schemas.openxmlformats.org/drawingml/2006/table">
            <a:tbl>
              <a:tblPr/>
              <a:tblGrid>
                <a:gridCol w="272635">
                  <a:extLst>
                    <a:ext uri="{9D8B030D-6E8A-4147-A177-3AD203B41FA5}">
                      <a16:colId xmlns:a16="http://schemas.microsoft.com/office/drawing/2014/main" val="322625112"/>
                    </a:ext>
                  </a:extLst>
                </a:gridCol>
                <a:gridCol w="272635">
                  <a:extLst>
                    <a:ext uri="{9D8B030D-6E8A-4147-A177-3AD203B41FA5}">
                      <a16:colId xmlns:a16="http://schemas.microsoft.com/office/drawing/2014/main" val="3759897790"/>
                    </a:ext>
                  </a:extLst>
                </a:gridCol>
                <a:gridCol w="3075329">
                  <a:extLst>
                    <a:ext uri="{9D8B030D-6E8A-4147-A177-3AD203B41FA5}">
                      <a16:colId xmlns:a16="http://schemas.microsoft.com/office/drawing/2014/main" val="1547567243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1600735339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4051123973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1826527367"/>
                    </a:ext>
                  </a:extLst>
                </a:gridCol>
                <a:gridCol w="730663">
                  <a:extLst>
                    <a:ext uri="{9D8B030D-6E8A-4147-A177-3AD203B41FA5}">
                      <a16:colId xmlns:a16="http://schemas.microsoft.com/office/drawing/2014/main" val="3492996211"/>
                    </a:ext>
                  </a:extLst>
                </a:gridCol>
                <a:gridCol w="697947">
                  <a:extLst>
                    <a:ext uri="{9D8B030D-6E8A-4147-A177-3AD203B41FA5}">
                      <a16:colId xmlns:a16="http://schemas.microsoft.com/office/drawing/2014/main" val="3760074830"/>
                    </a:ext>
                  </a:extLst>
                </a:gridCol>
                <a:gridCol w="697947">
                  <a:extLst>
                    <a:ext uri="{9D8B030D-6E8A-4147-A177-3AD203B41FA5}">
                      <a16:colId xmlns:a16="http://schemas.microsoft.com/office/drawing/2014/main" val="3459837618"/>
                    </a:ext>
                  </a:extLst>
                </a:gridCol>
              </a:tblGrid>
              <a:tr h="125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701635"/>
                  </a:ext>
                </a:extLst>
              </a:tr>
              <a:tr h="383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153245"/>
                  </a:ext>
                </a:extLst>
              </a:tr>
              <a:tr h="132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5.110.098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692192"/>
                  </a:ext>
                </a:extLst>
              </a:tr>
              <a:tr h="12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520.216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165380"/>
                  </a:ext>
                </a:extLst>
              </a:tr>
              <a:tr h="12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263.061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73180"/>
                  </a:ext>
                </a:extLst>
              </a:tr>
              <a:tr h="12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3.286.068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96641"/>
                  </a:ext>
                </a:extLst>
              </a:tr>
              <a:tr h="12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5.899.090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97783"/>
                  </a:ext>
                </a:extLst>
              </a:tr>
              <a:tr h="125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400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5" y="1129878"/>
            <a:ext cx="80051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9208" y="1761139"/>
            <a:ext cx="8085583" cy="1947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688071"/>
              </p:ext>
            </p:extLst>
          </p:nvPr>
        </p:nvGraphicFramePr>
        <p:xfrm>
          <a:off x="529208" y="2074967"/>
          <a:ext cx="8015520" cy="4015719"/>
        </p:xfrm>
        <a:graphic>
          <a:graphicData uri="http://schemas.openxmlformats.org/drawingml/2006/table">
            <a:tbl>
              <a:tblPr/>
              <a:tblGrid>
                <a:gridCol w="250955">
                  <a:extLst>
                    <a:ext uri="{9D8B030D-6E8A-4147-A177-3AD203B41FA5}">
                      <a16:colId xmlns:a16="http://schemas.microsoft.com/office/drawing/2014/main" val="2932803117"/>
                    </a:ext>
                  </a:extLst>
                </a:gridCol>
                <a:gridCol w="250955">
                  <a:extLst>
                    <a:ext uri="{9D8B030D-6E8A-4147-A177-3AD203B41FA5}">
                      <a16:colId xmlns:a16="http://schemas.microsoft.com/office/drawing/2014/main" val="3795843618"/>
                    </a:ext>
                  </a:extLst>
                </a:gridCol>
                <a:gridCol w="250955">
                  <a:extLst>
                    <a:ext uri="{9D8B030D-6E8A-4147-A177-3AD203B41FA5}">
                      <a16:colId xmlns:a16="http://schemas.microsoft.com/office/drawing/2014/main" val="1546485257"/>
                    </a:ext>
                  </a:extLst>
                </a:gridCol>
                <a:gridCol w="2830778">
                  <a:extLst>
                    <a:ext uri="{9D8B030D-6E8A-4147-A177-3AD203B41FA5}">
                      <a16:colId xmlns:a16="http://schemas.microsoft.com/office/drawing/2014/main" val="355132566"/>
                    </a:ext>
                  </a:extLst>
                </a:gridCol>
                <a:gridCol w="843210">
                  <a:extLst>
                    <a:ext uri="{9D8B030D-6E8A-4147-A177-3AD203B41FA5}">
                      <a16:colId xmlns:a16="http://schemas.microsoft.com/office/drawing/2014/main" val="2123633970"/>
                    </a:ext>
                  </a:extLst>
                </a:gridCol>
                <a:gridCol w="823134">
                  <a:extLst>
                    <a:ext uri="{9D8B030D-6E8A-4147-A177-3AD203B41FA5}">
                      <a16:colId xmlns:a16="http://schemas.microsoft.com/office/drawing/2014/main" val="1182194666"/>
                    </a:ext>
                  </a:extLst>
                </a:gridCol>
                <a:gridCol w="745339">
                  <a:extLst>
                    <a:ext uri="{9D8B030D-6E8A-4147-A177-3AD203B41FA5}">
                      <a16:colId xmlns:a16="http://schemas.microsoft.com/office/drawing/2014/main" val="856263568"/>
                    </a:ext>
                  </a:extLst>
                </a:gridCol>
                <a:gridCol w="805568">
                  <a:extLst>
                    <a:ext uri="{9D8B030D-6E8A-4147-A177-3AD203B41FA5}">
                      <a16:colId xmlns:a16="http://schemas.microsoft.com/office/drawing/2014/main" val="2596520947"/>
                    </a:ext>
                  </a:extLst>
                </a:gridCol>
                <a:gridCol w="612332">
                  <a:extLst>
                    <a:ext uri="{9D8B030D-6E8A-4147-A177-3AD203B41FA5}">
                      <a16:colId xmlns:a16="http://schemas.microsoft.com/office/drawing/2014/main" val="2466671216"/>
                    </a:ext>
                  </a:extLst>
                </a:gridCol>
                <a:gridCol w="602294">
                  <a:extLst>
                    <a:ext uri="{9D8B030D-6E8A-4147-A177-3AD203B41FA5}">
                      <a16:colId xmlns:a16="http://schemas.microsoft.com/office/drawing/2014/main" val="481368295"/>
                    </a:ext>
                  </a:extLst>
                </a:gridCol>
              </a:tblGrid>
              <a:tr h="1479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926831"/>
                  </a:ext>
                </a:extLst>
              </a:tr>
              <a:tr h="391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294330"/>
                  </a:ext>
                </a:extLst>
              </a:tr>
              <a:tr h="155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1.417.374.845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840.731.938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936327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78.624.919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29547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78.624.919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71588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45.264.988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142988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33.359.931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14771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713.366.365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06151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641.628.560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5739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1.700.660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465660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14.671.049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505565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297.662.793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76345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57201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233.297.250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25598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49.547.767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78874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44.749.041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969789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717847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574888"/>
                  </a:ext>
                </a:extLst>
              </a:tr>
              <a:tr h="125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51142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71.737.805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646845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70.451.650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83491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1.286.155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254188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121.039.450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48.740.654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418843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48.740.654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25616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45.900.195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22988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1.925.352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38157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915.107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92438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57090"/>
                  </a:ext>
                </a:extLst>
              </a:tr>
              <a:tr h="118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39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1" y="1095866"/>
            <a:ext cx="810460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1731089"/>
            <a:ext cx="795024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821289"/>
              </p:ext>
            </p:extLst>
          </p:nvPr>
        </p:nvGraphicFramePr>
        <p:xfrm>
          <a:off x="539551" y="2060848"/>
          <a:ext cx="8104607" cy="4176464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3759114539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276867794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2220299972"/>
                    </a:ext>
                  </a:extLst>
                </a:gridCol>
                <a:gridCol w="2739586">
                  <a:extLst>
                    <a:ext uri="{9D8B030D-6E8A-4147-A177-3AD203B41FA5}">
                      <a16:colId xmlns:a16="http://schemas.microsoft.com/office/drawing/2014/main" val="2251117992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2036960958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2658048354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1359836929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2914964490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702232193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507541270"/>
                    </a:ext>
                  </a:extLst>
                </a:gridCol>
              </a:tblGrid>
              <a:tr h="1425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276959"/>
                  </a:ext>
                </a:extLst>
              </a:tr>
              <a:tr h="3493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1753"/>
                  </a:ext>
                </a:extLst>
              </a:tr>
              <a:tr h="149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20.884.561.768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9.933.624.358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17.174.033.358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1381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503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104.134.442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217033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01130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805018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98.950.317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52249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98.950.317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660091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926907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653450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4.776.702.937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552.854.602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2.313.725.351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24198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35.635.188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437155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518.622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476469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4.381.522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120738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6.795.473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0838"/>
                  </a:ext>
                </a:extLst>
              </a:tr>
              <a:tr h="228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-3.084.278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26062"/>
                  </a:ext>
                </a:extLst>
              </a:tr>
              <a:tr h="121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9975"/>
                  </a:ext>
                </a:extLst>
              </a:tr>
              <a:tr h="228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9.993.162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35131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13.915.544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39787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2.219.555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22195550,0%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914946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5.012.612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073451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-4.117.024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106427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2.145.022.840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2.033.942.000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845510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473506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209.592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55824"/>
                  </a:ext>
                </a:extLst>
              </a:tr>
              <a:tr h="114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2.033.732.408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663091"/>
                  </a:ext>
                </a:extLst>
              </a:tr>
              <a:tr h="14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2.494.314.198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552.548.287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244.001.527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819406"/>
                  </a:ext>
                </a:extLst>
              </a:tr>
              <a:tr h="128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-1.346.029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119696"/>
                  </a:ext>
                </a:extLst>
              </a:tr>
              <a:tr h="14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990.062.708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-423.196.590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121.931.244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48877"/>
                  </a:ext>
                </a:extLst>
              </a:tr>
              <a:tr h="142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3.528.360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919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452" y="1073054"/>
            <a:ext cx="807898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69" y="1682230"/>
            <a:ext cx="8096372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083402"/>
              </p:ext>
            </p:extLst>
          </p:nvPr>
        </p:nvGraphicFramePr>
        <p:xfrm>
          <a:off x="537452" y="1971616"/>
          <a:ext cx="8114288" cy="4344642"/>
        </p:xfrm>
        <a:graphic>
          <a:graphicData uri="http://schemas.openxmlformats.org/drawingml/2006/table">
            <a:tbl>
              <a:tblPr/>
              <a:tblGrid>
                <a:gridCol w="243161">
                  <a:extLst>
                    <a:ext uri="{9D8B030D-6E8A-4147-A177-3AD203B41FA5}">
                      <a16:colId xmlns:a16="http://schemas.microsoft.com/office/drawing/2014/main" val="248089306"/>
                    </a:ext>
                  </a:extLst>
                </a:gridCol>
                <a:gridCol w="243161">
                  <a:extLst>
                    <a:ext uri="{9D8B030D-6E8A-4147-A177-3AD203B41FA5}">
                      <a16:colId xmlns:a16="http://schemas.microsoft.com/office/drawing/2014/main" val="1946252283"/>
                    </a:ext>
                  </a:extLst>
                </a:gridCol>
                <a:gridCol w="243161">
                  <a:extLst>
                    <a:ext uri="{9D8B030D-6E8A-4147-A177-3AD203B41FA5}">
                      <a16:colId xmlns:a16="http://schemas.microsoft.com/office/drawing/2014/main" val="848444713"/>
                    </a:ext>
                  </a:extLst>
                </a:gridCol>
                <a:gridCol w="2742858">
                  <a:extLst>
                    <a:ext uri="{9D8B030D-6E8A-4147-A177-3AD203B41FA5}">
                      <a16:colId xmlns:a16="http://schemas.microsoft.com/office/drawing/2014/main" val="2804982254"/>
                    </a:ext>
                  </a:extLst>
                </a:gridCol>
                <a:gridCol w="722188">
                  <a:extLst>
                    <a:ext uri="{9D8B030D-6E8A-4147-A177-3AD203B41FA5}">
                      <a16:colId xmlns:a16="http://schemas.microsoft.com/office/drawing/2014/main" val="3077926357"/>
                    </a:ext>
                  </a:extLst>
                </a:gridCol>
                <a:gridCol w="758663">
                  <a:extLst>
                    <a:ext uri="{9D8B030D-6E8A-4147-A177-3AD203B41FA5}">
                      <a16:colId xmlns:a16="http://schemas.microsoft.com/office/drawing/2014/main" val="2962463028"/>
                    </a:ext>
                  </a:extLst>
                </a:gridCol>
                <a:gridCol w="758663">
                  <a:extLst>
                    <a:ext uri="{9D8B030D-6E8A-4147-A177-3AD203B41FA5}">
                      <a16:colId xmlns:a16="http://schemas.microsoft.com/office/drawing/2014/main" val="1645666232"/>
                    </a:ext>
                  </a:extLst>
                </a:gridCol>
                <a:gridCol w="787843">
                  <a:extLst>
                    <a:ext uri="{9D8B030D-6E8A-4147-A177-3AD203B41FA5}">
                      <a16:colId xmlns:a16="http://schemas.microsoft.com/office/drawing/2014/main" val="3504726781"/>
                    </a:ext>
                  </a:extLst>
                </a:gridCol>
                <a:gridCol w="836474">
                  <a:extLst>
                    <a:ext uri="{9D8B030D-6E8A-4147-A177-3AD203B41FA5}">
                      <a16:colId xmlns:a16="http://schemas.microsoft.com/office/drawing/2014/main" val="520626181"/>
                    </a:ext>
                  </a:extLst>
                </a:gridCol>
                <a:gridCol w="778116">
                  <a:extLst>
                    <a:ext uri="{9D8B030D-6E8A-4147-A177-3AD203B41FA5}">
                      <a16:colId xmlns:a16="http://schemas.microsoft.com/office/drawing/2014/main" val="1698282566"/>
                    </a:ext>
                  </a:extLst>
                </a:gridCol>
              </a:tblGrid>
              <a:tr h="1294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637899"/>
                  </a:ext>
                </a:extLst>
              </a:tr>
              <a:tr h="310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543557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52.886.144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88617"/>
                  </a:ext>
                </a:extLst>
              </a:tr>
              <a:tr h="207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4.470.226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584885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4.415.250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3870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2.020.561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9559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3.517.523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66765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-2.651.675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-2.651.685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68498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1.366.813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238279"/>
                  </a:ext>
                </a:extLst>
              </a:tr>
              <a:tr h="148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284.685.684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-4.324.211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763352"/>
                  </a:ext>
                </a:extLst>
              </a:tr>
              <a:tr h="207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3.742.397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21171"/>
                  </a:ext>
                </a:extLst>
              </a:tr>
              <a:tr h="207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9.021.064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051053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7.776.965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77979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2.098.463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807037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1.698.224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524614"/>
                  </a:ext>
                </a:extLst>
              </a:tr>
              <a:tr h="15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55914"/>
                  </a:ext>
                </a:extLst>
              </a:tr>
              <a:tr h="15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079433"/>
                  </a:ext>
                </a:extLst>
              </a:tr>
              <a:tr h="129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505.470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18876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13.747.166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542896"/>
                  </a:ext>
                </a:extLst>
              </a:tr>
              <a:tr h="207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12.621.686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11107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51939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Salud Extraordinario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1.066.382.762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1.066.382.762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8513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146.636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07614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146.636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1466360,0%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434423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45.068.302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225341510,0%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225341510,0%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4615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45.068.302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450683020,0%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450683020,0%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935457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45.068.302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450683020,0%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450683020,0%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290545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71562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315780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912.950.433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2.403.501.276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47095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2.325.955.978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23259559780,0%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23259559780,0%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075597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77.545.298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07660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146.750.413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13151"/>
                  </a:ext>
                </a:extLst>
              </a:tr>
              <a:tr h="103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523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5640" y="1131195"/>
            <a:ext cx="799679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640" y="1706899"/>
            <a:ext cx="7996799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90196"/>
              </p:ext>
            </p:extLst>
          </p:nvPr>
        </p:nvGraphicFramePr>
        <p:xfrm>
          <a:off x="535640" y="2021710"/>
          <a:ext cx="7996799" cy="4122392"/>
        </p:xfrm>
        <a:graphic>
          <a:graphicData uri="http://schemas.openxmlformats.org/drawingml/2006/table">
            <a:tbl>
              <a:tblPr/>
              <a:tblGrid>
                <a:gridCol w="239640">
                  <a:extLst>
                    <a:ext uri="{9D8B030D-6E8A-4147-A177-3AD203B41FA5}">
                      <a16:colId xmlns:a16="http://schemas.microsoft.com/office/drawing/2014/main" val="1861149768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603673943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2433024523"/>
                    </a:ext>
                  </a:extLst>
                </a:gridCol>
                <a:gridCol w="2703144">
                  <a:extLst>
                    <a:ext uri="{9D8B030D-6E8A-4147-A177-3AD203B41FA5}">
                      <a16:colId xmlns:a16="http://schemas.microsoft.com/office/drawing/2014/main" val="1397535520"/>
                    </a:ext>
                  </a:extLst>
                </a:gridCol>
                <a:gridCol w="711731">
                  <a:extLst>
                    <a:ext uri="{9D8B030D-6E8A-4147-A177-3AD203B41FA5}">
                      <a16:colId xmlns:a16="http://schemas.microsoft.com/office/drawing/2014/main" val="282396220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2694050410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1261923815"/>
                    </a:ext>
                  </a:extLst>
                </a:gridCol>
                <a:gridCol w="776435">
                  <a:extLst>
                    <a:ext uri="{9D8B030D-6E8A-4147-A177-3AD203B41FA5}">
                      <a16:colId xmlns:a16="http://schemas.microsoft.com/office/drawing/2014/main" val="3821824519"/>
                    </a:ext>
                  </a:extLst>
                </a:gridCol>
                <a:gridCol w="824363">
                  <a:extLst>
                    <a:ext uri="{9D8B030D-6E8A-4147-A177-3AD203B41FA5}">
                      <a16:colId xmlns:a16="http://schemas.microsoft.com/office/drawing/2014/main" val="1319861173"/>
                    </a:ext>
                  </a:extLst>
                </a:gridCol>
                <a:gridCol w="766850">
                  <a:extLst>
                    <a:ext uri="{9D8B030D-6E8A-4147-A177-3AD203B41FA5}">
                      <a16:colId xmlns:a16="http://schemas.microsoft.com/office/drawing/2014/main" val="270570858"/>
                    </a:ext>
                  </a:extLst>
                </a:gridCol>
              </a:tblGrid>
              <a:tr h="113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598300"/>
                  </a:ext>
                </a:extLst>
              </a:tr>
              <a:tr h="283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87658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24.765.970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247659700,0%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247659700,0%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66700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24.765.970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247659700,0%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247659700,0%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60913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41366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16.421.455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355612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8.286.695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82866950,0%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82866950,0%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898688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14.995.892.824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10.022.668.391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12.282.760.415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84412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15188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823465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14.950.044.614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10.022.668.391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12.250.290.300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83036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02962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193086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99632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204.480.759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377473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3.258.583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9982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418829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058764"/>
                  </a:ext>
                </a:extLst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110.591.440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110.561.627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540824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56336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620431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08010"/>
                  </a:ext>
                </a:extLst>
              </a:tr>
              <a:tr h="2271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12128"/>
                  </a:ext>
                </a:extLst>
              </a:tr>
              <a:tr h="149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52.620.207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620569"/>
                  </a:ext>
                </a:extLst>
              </a:tr>
              <a:tr h="147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13.327.615.408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10.022.121.985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11.428.931.500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472557"/>
                  </a:ext>
                </a:extLst>
              </a:tr>
              <a:tr h="14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061675"/>
                  </a:ext>
                </a:extLst>
              </a:tr>
              <a:tr h="123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89706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800342"/>
                  </a:ext>
                </a:extLst>
              </a:tr>
              <a:tr h="1138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60470"/>
                  </a:ext>
                </a:extLst>
              </a:tr>
              <a:tr h="1325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7762"/>
                  </a:ext>
                </a:extLst>
              </a:tr>
              <a:tr h="1632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024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9118" y="1158681"/>
            <a:ext cx="7983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74" y="1827882"/>
            <a:ext cx="7981367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487509"/>
              </p:ext>
            </p:extLst>
          </p:nvPr>
        </p:nvGraphicFramePr>
        <p:xfrm>
          <a:off x="543464" y="2132856"/>
          <a:ext cx="7988977" cy="2303106"/>
        </p:xfrm>
        <a:graphic>
          <a:graphicData uri="http://schemas.openxmlformats.org/drawingml/2006/table">
            <a:tbl>
              <a:tblPr/>
              <a:tblGrid>
                <a:gridCol w="239406">
                  <a:extLst>
                    <a:ext uri="{9D8B030D-6E8A-4147-A177-3AD203B41FA5}">
                      <a16:colId xmlns:a16="http://schemas.microsoft.com/office/drawing/2014/main" val="2357033725"/>
                    </a:ext>
                  </a:extLst>
                </a:gridCol>
                <a:gridCol w="239406">
                  <a:extLst>
                    <a:ext uri="{9D8B030D-6E8A-4147-A177-3AD203B41FA5}">
                      <a16:colId xmlns:a16="http://schemas.microsoft.com/office/drawing/2014/main" val="3428682276"/>
                    </a:ext>
                  </a:extLst>
                </a:gridCol>
                <a:gridCol w="239406">
                  <a:extLst>
                    <a:ext uri="{9D8B030D-6E8A-4147-A177-3AD203B41FA5}">
                      <a16:colId xmlns:a16="http://schemas.microsoft.com/office/drawing/2014/main" val="3748167590"/>
                    </a:ext>
                  </a:extLst>
                </a:gridCol>
                <a:gridCol w="2700499">
                  <a:extLst>
                    <a:ext uri="{9D8B030D-6E8A-4147-A177-3AD203B41FA5}">
                      <a16:colId xmlns:a16="http://schemas.microsoft.com/office/drawing/2014/main" val="354592509"/>
                    </a:ext>
                  </a:extLst>
                </a:gridCol>
                <a:gridCol w="711035">
                  <a:extLst>
                    <a:ext uri="{9D8B030D-6E8A-4147-A177-3AD203B41FA5}">
                      <a16:colId xmlns:a16="http://schemas.microsoft.com/office/drawing/2014/main" val="3928559793"/>
                    </a:ext>
                  </a:extLst>
                </a:gridCol>
                <a:gridCol w="746947">
                  <a:extLst>
                    <a:ext uri="{9D8B030D-6E8A-4147-A177-3AD203B41FA5}">
                      <a16:colId xmlns:a16="http://schemas.microsoft.com/office/drawing/2014/main" val="536338540"/>
                    </a:ext>
                  </a:extLst>
                </a:gridCol>
                <a:gridCol w="746947">
                  <a:extLst>
                    <a:ext uri="{9D8B030D-6E8A-4147-A177-3AD203B41FA5}">
                      <a16:colId xmlns:a16="http://schemas.microsoft.com/office/drawing/2014/main" val="2176010923"/>
                    </a:ext>
                  </a:extLst>
                </a:gridCol>
                <a:gridCol w="775675">
                  <a:extLst>
                    <a:ext uri="{9D8B030D-6E8A-4147-A177-3AD203B41FA5}">
                      <a16:colId xmlns:a16="http://schemas.microsoft.com/office/drawing/2014/main" val="1218010210"/>
                    </a:ext>
                  </a:extLst>
                </a:gridCol>
                <a:gridCol w="823556">
                  <a:extLst>
                    <a:ext uri="{9D8B030D-6E8A-4147-A177-3AD203B41FA5}">
                      <a16:colId xmlns:a16="http://schemas.microsoft.com/office/drawing/2014/main" val="2441859523"/>
                    </a:ext>
                  </a:extLst>
                </a:gridCol>
                <a:gridCol w="766100">
                  <a:extLst>
                    <a:ext uri="{9D8B030D-6E8A-4147-A177-3AD203B41FA5}">
                      <a16:colId xmlns:a16="http://schemas.microsoft.com/office/drawing/2014/main" val="2748922293"/>
                    </a:ext>
                  </a:extLst>
                </a:gridCol>
              </a:tblGrid>
              <a:tr h="1134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645149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109482"/>
                  </a:ext>
                </a:extLst>
              </a:tr>
              <a:tr h="163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67593"/>
                  </a:ext>
                </a:extLst>
              </a:tr>
              <a:tr h="152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83836"/>
                  </a:ext>
                </a:extLst>
              </a:tr>
              <a:tr h="140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0001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80974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62220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34086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84590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333814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6558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31329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32.470.115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9518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29.136.659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8315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3.258.583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36178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0533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38165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896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7" y="1136442"/>
            <a:ext cx="80649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7" y="1772817"/>
            <a:ext cx="8064900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439542"/>
              </p:ext>
            </p:extLst>
          </p:nvPr>
        </p:nvGraphicFramePr>
        <p:xfrm>
          <a:off x="539547" y="2089871"/>
          <a:ext cx="8064900" cy="3027195"/>
        </p:xfrm>
        <a:graphic>
          <a:graphicData uri="http://schemas.openxmlformats.org/drawingml/2006/table">
            <a:tbl>
              <a:tblPr/>
              <a:tblGrid>
                <a:gridCol w="263732">
                  <a:extLst>
                    <a:ext uri="{9D8B030D-6E8A-4147-A177-3AD203B41FA5}">
                      <a16:colId xmlns:a16="http://schemas.microsoft.com/office/drawing/2014/main" val="2378694124"/>
                    </a:ext>
                  </a:extLst>
                </a:gridCol>
                <a:gridCol w="263732">
                  <a:extLst>
                    <a:ext uri="{9D8B030D-6E8A-4147-A177-3AD203B41FA5}">
                      <a16:colId xmlns:a16="http://schemas.microsoft.com/office/drawing/2014/main" val="934504065"/>
                    </a:ext>
                  </a:extLst>
                </a:gridCol>
                <a:gridCol w="263732">
                  <a:extLst>
                    <a:ext uri="{9D8B030D-6E8A-4147-A177-3AD203B41FA5}">
                      <a16:colId xmlns:a16="http://schemas.microsoft.com/office/drawing/2014/main" val="1221200438"/>
                    </a:ext>
                  </a:extLst>
                </a:gridCol>
                <a:gridCol w="2974889">
                  <a:extLst>
                    <a:ext uri="{9D8B030D-6E8A-4147-A177-3AD203B41FA5}">
                      <a16:colId xmlns:a16="http://schemas.microsoft.com/office/drawing/2014/main" val="165962536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532423162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254655196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2813134135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1738410929"/>
                    </a:ext>
                  </a:extLst>
                </a:gridCol>
                <a:gridCol w="751633">
                  <a:extLst>
                    <a:ext uri="{9D8B030D-6E8A-4147-A177-3AD203B41FA5}">
                      <a16:colId xmlns:a16="http://schemas.microsoft.com/office/drawing/2014/main" val="3907035821"/>
                    </a:ext>
                  </a:extLst>
                </a:gridCol>
                <a:gridCol w="719986">
                  <a:extLst>
                    <a:ext uri="{9D8B030D-6E8A-4147-A177-3AD203B41FA5}">
                      <a16:colId xmlns:a16="http://schemas.microsoft.com/office/drawing/2014/main" val="1394407463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07759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0010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5.110.098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4803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2054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0656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322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4553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9063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5541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6229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6679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71796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5.103.306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184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4.342.798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6997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760.508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3972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8245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25416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4373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056931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0943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5087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089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5165</TotalTime>
  <Words>9494</Words>
  <Application>Microsoft Office PowerPoint</Application>
  <PresentationFormat>Presentación en pantalla (4:3)</PresentationFormat>
  <Paragraphs>5151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2_Tema de Office</vt:lpstr>
      <vt:lpstr>Presentación de PowerPoint</vt:lpstr>
      <vt:lpstr>EJECUCIÓN ACUMULADA DE GASTOS A AGOSTO DE 2021  PARTIDA 50 TESORO PÚBLICO</vt:lpstr>
      <vt:lpstr>EJECUCIÓN ACUMULADA DE GASTOS A AGOSTO DE 2021  PARTIDA 50 RESUMEN POR CAPÍTULOS</vt:lpstr>
      <vt:lpstr>EJECUCIÓN ACUMULADA DE GASTOS A AGOSTO DE 2021  PARTIDA 50. CAPÍTULO 01. PROGRAMA 02:  SUBSIDIOS</vt:lpstr>
      <vt:lpstr>EJECUCIÓN ACUMULADA DE GASTOS A AGOSTO DE 2021  PARTIDA 50. CAPÍTULO 01. PROGRAMA 03:  OPERACIONES COMPLEMENTARIAS</vt:lpstr>
      <vt:lpstr>EJECUCIÓN ACUMULADA DE GASTOS A AGOSTO DE 2021  PARTIDA 50. CAPÍTULO 01. PROGRAMA 03:  OPERACIONES COMPLEMENTARIAS</vt:lpstr>
      <vt:lpstr>EJECUCIÓN ACUMULADA DE GASTOS A AGOSTO DE 2021  PARTIDA 50. CAPÍTULO 01. PROGRAMA 03:  OPERACIONES COMPLEMENTARIAS</vt:lpstr>
      <vt:lpstr>EJECUCIÓN ACUMULADA DE GASTOS A AGOSTO DE 2021  PARTIDA 50. CAPÍTULO 01. PROGRAMA 03:  OPERACIONES COMPLEMENTARIAS</vt:lpstr>
      <vt:lpstr>EJECUCIÓN ACUMULADA DE GASTOS A AGOSTO DE 2021  PARTIDA 50. CAPÍTULO 01. PROGRAMA 03:  OPERACIONES COMPLEMENTARIAS</vt:lpstr>
      <vt:lpstr>EJECUCIÓN ACUMULADA DE GASTOS A AGOSTO DE 2021  PARTIDA 50. CAPÍTULO 01. PROGRAMA 04:  SERVICIO DE LA DEUDA PÚBLICA</vt:lpstr>
      <vt:lpstr>EJECUCIÓN ACUMULADA DE GASTOS A AGOSTO DE 2021  PARTIDA 50. CAPÍTULO 01. PROGRAMA 04:  SERVICIO DE LA DEUDA PÚBLICA</vt:lpstr>
      <vt:lpstr>EJECUCIÓN ACUMULADA DE GASTOS A AGOSTO DE 2021  PARTIDA 50. CAPÍTULO 01. PROGRAMA 04:  SERVICIO DE LA DEUDA PÚBLICA</vt:lpstr>
      <vt:lpstr>EJECUCIÓN ACUMULADA DE GASTOS A AGOSTO DE 2021  PARTIDA 50. CAPÍTULO 01. PROGRAMA 04:  SERVICIO DE LA DEUDA PÚBLICA</vt:lpstr>
      <vt:lpstr>EJECUCIÓN ACUMULADA DE GASTOS A AGOSTO DE 2021  PARTIDA 50. CAPÍTULO 01. PROGRAMA 05:  APORTE FISCAL LIBRE</vt:lpstr>
      <vt:lpstr>EJECUCIÓN ACUMULADA DE GASTOS A AGOSTO DE 2021  PARTIDA 50. CAPÍTULO 01. PROGRAMA 05:  APORTE FISCAL LIBRE</vt:lpstr>
      <vt:lpstr>EJECUCIÓN ACUMULADA DE GASTOS A AGOSTO DE 2021  PARTIDA 50. CAPÍTULO 01. PROGRAMA 05:  APORTE FISCAL LIBRE</vt:lpstr>
      <vt:lpstr>EJECUCIÓN ACUMULADA DE GASTOS A AGOSTO DE 2021  PARTIDA 50. CAPÍTULO 01. PROGRAMA 06:  FONDO DE RESERVA DE PENSIONES</vt:lpstr>
      <vt:lpstr>EJECUCIÓN ACUMULADA DE GASTOS A AGOSTO DE 2021  PARTIDA 50. CAPÍTULO 01. PROGRAMA 07:  FONDO DE ESTABILIZACIÓN ECONÓMICA Y SOCIAL</vt:lpstr>
      <vt:lpstr>EJECUCIÓN ACUMULADA DE GASTOS A AGOSTO DE 2021  PARTIDA 50. CAPÍTULO 01. PROGRAMA 08:  FONDO PARA LA EDUCACIÓN</vt:lpstr>
      <vt:lpstr>EJECUCIÓN ACUMULADA DE GASTOS A AGOSTO DE 2021  PARTIDA 50. CAPÍTULO 01. PROGRAMA 09:  FONDO DE APOYO REGIONAL</vt:lpstr>
      <vt:lpstr>EJECUCIÓN ACUMULADA DE GASTOS A AGOSTO DE 2021  PARTIDA 50. CAPÍTULO 01. PROGRAMA 10:  FONDO PARA DIAGNÓSTICOS Y TRATAMIENTOS DE ALTO COSTO</vt:lpstr>
      <vt:lpstr>EJECUCIÓN ACUMULADA DE GASTOS A AGOSTO DE 2021  PARTIDA 50. CAPÍTULO 01. PROGRAMA 11:  EMPRESAS Y SOCIEDADES DEL ESTADO</vt:lpstr>
      <vt:lpstr>EJECUCIÓN ACUMULADA DE GASTOS A AGOSTO DE 2021  PARTIDA 50. CAPÍTULO 01. PROGRAMA 12:  FONDO DE CONTINGENCIA ESTRATÉGICO</vt:lpstr>
      <vt:lpstr>EJECUCIÓN ACUMULADA DE GASTOS A AGOSTO DE 2021  PARTIDA 50. CAPÍTULO 01. PROGRAMA 13:  FINANCIAMIENTO GOBIERNOS REGIONALES </vt:lpstr>
      <vt:lpstr>EJECUCIÓN ACUMULADA DE GASTOS A AGOSTO DE 2021  PARTIDA 50. CAPÍTULO 01. PROGRAMA 13:  FINANCIAMIENTO GOBIERNOS REGIONALES </vt:lpstr>
      <vt:lpstr>EJECUCIÓN ACUMULADA DE GASTOS A AGOSTO DE 2021  PARTIDA 50. CAPÍTULO 01. PROGRAMA 13:  FINANCIAMIENTO GOBIERNOS REGIONALES </vt:lpstr>
      <vt:lpstr>EJECUCIÓN ACUMULADA DE GASTOS A AGOSTO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426</cp:revision>
  <cp:lastPrinted>2019-10-22T12:56:39Z</cp:lastPrinted>
  <dcterms:created xsi:type="dcterms:W3CDTF">2016-06-23T13:38:47Z</dcterms:created>
  <dcterms:modified xsi:type="dcterms:W3CDTF">2021-10-18T01:04:27Z</dcterms:modified>
</cp:coreProperties>
</file>