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27'!$D$31:$O$31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8-465D-9D08-8A8D99837920}"/>
            </c:ext>
          </c:extLst>
        </c:ser>
        <c:ser>
          <c:idx val="0"/>
          <c:order val="1"/>
          <c:tx>
            <c:strRef>
              <c:f>'Partida 27'!$C$32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27'!$D$32:$O$32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E8-465D-9D08-8A8D99837920}"/>
            </c:ext>
          </c:extLst>
        </c:ser>
        <c:ser>
          <c:idx val="1"/>
          <c:order val="2"/>
          <c:tx>
            <c:strRef>
              <c:f>'Partida 27'!$C$33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E8-465D-9D08-8A8D99837920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E8-465D-9D08-8A8D99837920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E8-465D-9D08-8A8D99837920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E8-465D-9D08-8A8D99837920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AE8-465D-9D08-8A8D99837920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E8-465D-9D08-8A8D99837920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AE8-465D-9D08-8A8D99837920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AE8-465D-9D08-8A8D998379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27'!$D$33:$K$33</c:f>
              <c:numCache>
                <c:formatCode>0.0%</c:formatCode>
                <c:ptCount val="8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  <c:pt idx="4">
                  <c:v>6.7374707449346219E-2</c:v>
                </c:pt>
                <c:pt idx="5">
                  <c:v>8.5783204171626604E-2</c:v>
                </c:pt>
                <c:pt idx="6">
                  <c:v>0.20243467882753416</c:v>
                </c:pt>
                <c:pt idx="7">
                  <c:v>5.1952654158329961E-2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AE8-465D-9D08-8A8D998379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27'!$D$25:$O$25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3B-4E2B-8895-B042ACC378C0}"/>
            </c:ext>
          </c:extLst>
        </c:ser>
        <c:ser>
          <c:idx val="0"/>
          <c:order val="1"/>
          <c:tx>
            <c:strRef>
              <c:f>'Partida 27'!$C$26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27'!$D$26:$O$26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3B-4E2B-8895-B042ACC378C0}"/>
            </c:ext>
          </c:extLst>
        </c:ser>
        <c:ser>
          <c:idx val="1"/>
          <c:order val="2"/>
          <c:tx>
            <c:strRef>
              <c:f>'Partida 27'!$C$27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E3B-4E2B-8895-B042ACC378C0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3B-4E2B-8895-B042ACC378C0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3B-4E2B-8895-B042ACC378C0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3B-4E2B-8895-B042ACC378C0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3B-4E2B-8895-B042ACC378C0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3B-4E2B-8895-B042ACC378C0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3B-4E2B-8895-B042ACC378C0}"/>
                </c:ext>
              </c:extLst>
            </c:dLbl>
            <c:dLbl>
              <c:idx val="6"/>
              <c:layout>
                <c:manualLayout>
                  <c:x val="-7.5512405609492989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3B-4E2B-8895-B042ACC378C0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3B-4E2B-8895-B042ACC378C0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3B-4E2B-8895-B042ACC378C0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3B-4E2B-8895-B042ACC378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27'!$D$27:$K$27</c:f>
              <c:numCache>
                <c:formatCode>0.0%</c:formatCode>
                <c:ptCount val="8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  <c:pt idx="4">
                  <c:v>0.51296184280155721</c:v>
                </c:pt>
                <c:pt idx="5">
                  <c:v>0.59772388266510035</c:v>
                </c:pt>
                <c:pt idx="6">
                  <c:v>0.80015856149263453</c:v>
                </c:pt>
                <c:pt idx="7">
                  <c:v>0.85211121565096448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2E3B-4E2B-8895-B042ACC37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09498" y="1628800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6718" y="1156944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609" y="2031132"/>
            <a:ext cx="803741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299188"/>
              </p:ext>
            </p:extLst>
          </p:nvPr>
        </p:nvGraphicFramePr>
        <p:xfrm>
          <a:off x="507586" y="2361830"/>
          <a:ext cx="8067463" cy="1865649"/>
        </p:xfrm>
        <a:graphic>
          <a:graphicData uri="http://schemas.openxmlformats.org/drawingml/2006/table">
            <a:tbl>
              <a:tblPr/>
              <a:tblGrid>
                <a:gridCol w="259906">
                  <a:extLst>
                    <a:ext uri="{9D8B030D-6E8A-4147-A177-3AD203B41FA5}">
                      <a16:colId xmlns:a16="http://schemas.microsoft.com/office/drawing/2014/main" val="1373582221"/>
                    </a:ext>
                  </a:extLst>
                </a:gridCol>
                <a:gridCol w="259906">
                  <a:extLst>
                    <a:ext uri="{9D8B030D-6E8A-4147-A177-3AD203B41FA5}">
                      <a16:colId xmlns:a16="http://schemas.microsoft.com/office/drawing/2014/main" val="788687057"/>
                    </a:ext>
                  </a:extLst>
                </a:gridCol>
                <a:gridCol w="259906">
                  <a:extLst>
                    <a:ext uri="{9D8B030D-6E8A-4147-A177-3AD203B41FA5}">
                      <a16:colId xmlns:a16="http://schemas.microsoft.com/office/drawing/2014/main" val="1465553806"/>
                    </a:ext>
                  </a:extLst>
                </a:gridCol>
                <a:gridCol w="3243619">
                  <a:extLst>
                    <a:ext uri="{9D8B030D-6E8A-4147-A177-3AD203B41FA5}">
                      <a16:colId xmlns:a16="http://schemas.microsoft.com/office/drawing/2014/main" val="3962036752"/>
                    </a:ext>
                  </a:extLst>
                </a:gridCol>
                <a:gridCol w="696546">
                  <a:extLst>
                    <a:ext uri="{9D8B030D-6E8A-4147-A177-3AD203B41FA5}">
                      <a16:colId xmlns:a16="http://schemas.microsoft.com/office/drawing/2014/main" val="3263760452"/>
                    </a:ext>
                  </a:extLst>
                </a:gridCol>
                <a:gridCol w="696546">
                  <a:extLst>
                    <a:ext uri="{9D8B030D-6E8A-4147-A177-3AD203B41FA5}">
                      <a16:colId xmlns:a16="http://schemas.microsoft.com/office/drawing/2014/main" val="1840187600"/>
                    </a:ext>
                  </a:extLst>
                </a:gridCol>
                <a:gridCol w="696546">
                  <a:extLst>
                    <a:ext uri="{9D8B030D-6E8A-4147-A177-3AD203B41FA5}">
                      <a16:colId xmlns:a16="http://schemas.microsoft.com/office/drawing/2014/main" val="1790508990"/>
                    </a:ext>
                  </a:extLst>
                </a:gridCol>
                <a:gridCol w="696546">
                  <a:extLst>
                    <a:ext uri="{9D8B030D-6E8A-4147-A177-3AD203B41FA5}">
                      <a16:colId xmlns:a16="http://schemas.microsoft.com/office/drawing/2014/main" val="442668400"/>
                    </a:ext>
                  </a:extLst>
                </a:gridCol>
                <a:gridCol w="634169">
                  <a:extLst>
                    <a:ext uri="{9D8B030D-6E8A-4147-A177-3AD203B41FA5}">
                      <a16:colId xmlns:a16="http://schemas.microsoft.com/office/drawing/2014/main" val="1662580583"/>
                    </a:ext>
                  </a:extLst>
                </a:gridCol>
                <a:gridCol w="623773">
                  <a:extLst>
                    <a:ext uri="{9D8B030D-6E8A-4147-A177-3AD203B41FA5}">
                      <a16:colId xmlns:a16="http://schemas.microsoft.com/office/drawing/2014/main" val="2739412909"/>
                    </a:ext>
                  </a:extLst>
                </a:gridCol>
              </a:tblGrid>
              <a:tr h="1198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67273"/>
                  </a:ext>
                </a:extLst>
              </a:tr>
              <a:tr h="367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35948"/>
                  </a:ext>
                </a:extLst>
              </a:tr>
              <a:tr h="1573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18.045.116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940874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86021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38365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17.738.197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012377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17.181.565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288546"/>
                  </a:ext>
                </a:extLst>
              </a:tr>
              <a:tr h="142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16.117.340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913317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1.064.225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75299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556.632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8504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556.632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54953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296870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68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2483" y="114571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00604"/>
              </p:ext>
            </p:extLst>
          </p:nvPr>
        </p:nvGraphicFramePr>
        <p:xfrm>
          <a:off x="437690" y="2132856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372852"/>
              </p:ext>
            </p:extLst>
          </p:nvPr>
        </p:nvGraphicFramePr>
        <p:xfrm>
          <a:off x="4609281" y="2132855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68197" y="1193075"/>
            <a:ext cx="796037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919164"/>
              </p:ext>
            </p:extLst>
          </p:nvPr>
        </p:nvGraphicFramePr>
        <p:xfrm>
          <a:off x="664975" y="2154429"/>
          <a:ext cx="7949016" cy="3791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508" y="1216966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397057"/>
              </p:ext>
            </p:extLst>
          </p:nvPr>
        </p:nvGraphicFramePr>
        <p:xfrm>
          <a:off x="515509" y="2115881"/>
          <a:ext cx="7992888" cy="3885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1208805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5195" y="1871906"/>
            <a:ext cx="8090869" cy="26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544420"/>
              </p:ext>
            </p:extLst>
          </p:nvPr>
        </p:nvGraphicFramePr>
        <p:xfrm>
          <a:off x="548641" y="2175814"/>
          <a:ext cx="8044202" cy="1602623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2978700503"/>
                    </a:ext>
                  </a:extLst>
                </a:gridCol>
                <a:gridCol w="3254613">
                  <a:extLst>
                    <a:ext uri="{9D8B030D-6E8A-4147-A177-3AD203B41FA5}">
                      <a16:colId xmlns:a16="http://schemas.microsoft.com/office/drawing/2014/main" val="364854432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3803589611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45896947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1770921859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1934624864"/>
                    </a:ext>
                  </a:extLst>
                </a:gridCol>
                <a:gridCol w="704012">
                  <a:extLst>
                    <a:ext uri="{9D8B030D-6E8A-4147-A177-3AD203B41FA5}">
                      <a16:colId xmlns:a16="http://schemas.microsoft.com/office/drawing/2014/main" val="3699908463"/>
                    </a:ext>
                  </a:extLst>
                </a:gridCol>
                <a:gridCol w="704012">
                  <a:extLst>
                    <a:ext uri="{9D8B030D-6E8A-4147-A177-3AD203B41FA5}">
                      <a16:colId xmlns:a16="http://schemas.microsoft.com/office/drawing/2014/main" val="746238645"/>
                    </a:ext>
                  </a:extLst>
                </a:gridCol>
              </a:tblGrid>
              <a:tr h="13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061207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156885"/>
                  </a:ext>
                </a:extLst>
              </a:tr>
              <a:tr h="140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66.125.765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56.346.506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03824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10.923.160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739189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35200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38412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41.896.651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392483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702203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852326"/>
                  </a:ext>
                </a:extLst>
              </a:tr>
              <a:tr h="13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49223,9%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40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1156577"/>
            <a:ext cx="807478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826238"/>
            <a:ext cx="8074784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548754"/>
              </p:ext>
            </p:extLst>
          </p:nvPr>
        </p:nvGraphicFramePr>
        <p:xfrm>
          <a:off x="539552" y="2149848"/>
          <a:ext cx="8074784" cy="1254139"/>
        </p:xfrm>
        <a:graphic>
          <a:graphicData uri="http://schemas.openxmlformats.org/drawingml/2006/table">
            <a:tbl>
              <a:tblPr/>
              <a:tblGrid>
                <a:gridCol w="279986">
                  <a:extLst>
                    <a:ext uri="{9D8B030D-6E8A-4147-A177-3AD203B41FA5}">
                      <a16:colId xmlns:a16="http://schemas.microsoft.com/office/drawing/2014/main" val="3393335837"/>
                    </a:ext>
                  </a:extLst>
                </a:gridCol>
                <a:gridCol w="279986">
                  <a:extLst>
                    <a:ext uri="{9D8B030D-6E8A-4147-A177-3AD203B41FA5}">
                      <a16:colId xmlns:a16="http://schemas.microsoft.com/office/drawing/2014/main" val="520992943"/>
                    </a:ext>
                  </a:extLst>
                </a:gridCol>
                <a:gridCol w="3158238">
                  <a:extLst>
                    <a:ext uri="{9D8B030D-6E8A-4147-A177-3AD203B41FA5}">
                      <a16:colId xmlns:a16="http://schemas.microsoft.com/office/drawing/2014/main" val="3282243590"/>
                    </a:ext>
                  </a:extLst>
                </a:gridCol>
                <a:gridCol w="750361">
                  <a:extLst>
                    <a:ext uri="{9D8B030D-6E8A-4147-A177-3AD203B41FA5}">
                      <a16:colId xmlns:a16="http://schemas.microsoft.com/office/drawing/2014/main" val="1618871862"/>
                    </a:ext>
                  </a:extLst>
                </a:gridCol>
                <a:gridCol w="750361">
                  <a:extLst>
                    <a:ext uri="{9D8B030D-6E8A-4147-A177-3AD203B41FA5}">
                      <a16:colId xmlns:a16="http://schemas.microsoft.com/office/drawing/2014/main" val="3114750460"/>
                    </a:ext>
                  </a:extLst>
                </a:gridCol>
                <a:gridCol w="750361">
                  <a:extLst>
                    <a:ext uri="{9D8B030D-6E8A-4147-A177-3AD203B41FA5}">
                      <a16:colId xmlns:a16="http://schemas.microsoft.com/office/drawing/2014/main" val="1600950252"/>
                    </a:ext>
                  </a:extLst>
                </a:gridCol>
                <a:gridCol w="750361">
                  <a:extLst>
                    <a:ext uri="{9D8B030D-6E8A-4147-A177-3AD203B41FA5}">
                      <a16:colId xmlns:a16="http://schemas.microsoft.com/office/drawing/2014/main" val="3660798489"/>
                    </a:ext>
                  </a:extLst>
                </a:gridCol>
                <a:gridCol w="683165">
                  <a:extLst>
                    <a:ext uri="{9D8B030D-6E8A-4147-A177-3AD203B41FA5}">
                      <a16:colId xmlns:a16="http://schemas.microsoft.com/office/drawing/2014/main" val="4065564734"/>
                    </a:ext>
                  </a:extLst>
                </a:gridCol>
                <a:gridCol w="671965">
                  <a:extLst>
                    <a:ext uri="{9D8B030D-6E8A-4147-A177-3AD203B41FA5}">
                      <a16:colId xmlns:a16="http://schemas.microsoft.com/office/drawing/2014/main" val="2055664343"/>
                    </a:ext>
                  </a:extLst>
                </a:gridCol>
              </a:tblGrid>
              <a:tr h="133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005335"/>
                  </a:ext>
                </a:extLst>
              </a:tr>
              <a:tr h="409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77272"/>
                  </a:ext>
                </a:extLst>
              </a:tr>
              <a:tr h="175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4.855.250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66892"/>
                  </a:ext>
                </a:extLst>
              </a:tr>
              <a:tr h="13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59.384.580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1.035.914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52.047.888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960845"/>
                  </a:ext>
                </a:extLst>
              </a:tr>
              <a:tr h="13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20.880.940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917508"/>
                  </a:ext>
                </a:extLst>
              </a:tr>
              <a:tr h="13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13.121.832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651910"/>
                  </a:ext>
                </a:extLst>
              </a:tr>
              <a:tr h="13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18.045.116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32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1095" y="1110746"/>
            <a:ext cx="806176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094" y="2025176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195839"/>
              </p:ext>
            </p:extLst>
          </p:nvPr>
        </p:nvGraphicFramePr>
        <p:xfrm>
          <a:off x="523635" y="2332028"/>
          <a:ext cx="8069227" cy="2741085"/>
        </p:xfrm>
        <a:graphic>
          <a:graphicData uri="http://schemas.openxmlformats.org/drawingml/2006/table">
            <a:tbl>
              <a:tblPr/>
              <a:tblGrid>
                <a:gridCol w="270417">
                  <a:extLst>
                    <a:ext uri="{9D8B030D-6E8A-4147-A177-3AD203B41FA5}">
                      <a16:colId xmlns:a16="http://schemas.microsoft.com/office/drawing/2014/main" val="1584019239"/>
                    </a:ext>
                  </a:extLst>
                </a:gridCol>
                <a:gridCol w="270417">
                  <a:extLst>
                    <a:ext uri="{9D8B030D-6E8A-4147-A177-3AD203B41FA5}">
                      <a16:colId xmlns:a16="http://schemas.microsoft.com/office/drawing/2014/main" val="441518935"/>
                    </a:ext>
                  </a:extLst>
                </a:gridCol>
                <a:gridCol w="270417">
                  <a:extLst>
                    <a:ext uri="{9D8B030D-6E8A-4147-A177-3AD203B41FA5}">
                      <a16:colId xmlns:a16="http://schemas.microsoft.com/office/drawing/2014/main" val="2737198412"/>
                    </a:ext>
                  </a:extLst>
                </a:gridCol>
                <a:gridCol w="3050297">
                  <a:extLst>
                    <a:ext uri="{9D8B030D-6E8A-4147-A177-3AD203B41FA5}">
                      <a16:colId xmlns:a16="http://schemas.microsoft.com/office/drawing/2014/main" val="83059642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3885876520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4120355477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1583840580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3211864283"/>
                    </a:ext>
                  </a:extLst>
                </a:gridCol>
                <a:gridCol w="659816">
                  <a:extLst>
                    <a:ext uri="{9D8B030D-6E8A-4147-A177-3AD203B41FA5}">
                      <a16:colId xmlns:a16="http://schemas.microsoft.com/office/drawing/2014/main" val="2370745312"/>
                    </a:ext>
                  </a:extLst>
                </a:gridCol>
                <a:gridCol w="648999">
                  <a:extLst>
                    <a:ext uri="{9D8B030D-6E8A-4147-A177-3AD203B41FA5}">
                      <a16:colId xmlns:a16="http://schemas.microsoft.com/office/drawing/2014/main" val="390526529"/>
                    </a:ext>
                  </a:extLst>
                </a:gridCol>
              </a:tblGrid>
              <a:tr h="128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267509"/>
                  </a:ext>
                </a:extLst>
              </a:tr>
              <a:tr h="3927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821260"/>
                  </a:ext>
                </a:extLst>
              </a:tr>
              <a:tr h="168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4.855.250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22474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5.132.373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58808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45443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004044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7980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58408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61642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492491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89154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744278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25388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099965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25926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913677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509134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811443"/>
                  </a:ext>
                </a:extLst>
              </a:tr>
              <a:tr h="12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2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4433" y="1112851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768" y="199689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224552"/>
              </p:ext>
            </p:extLst>
          </p:nvPr>
        </p:nvGraphicFramePr>
        <p:xfrm>
          <a:off x="604768" y="2348880"/>
          <a:ext cx="8019849" cy="2457989"/>
        </p:xfrm>
        <a:graphic>
          <a:graphicData uri="http://schemas.openxmlformats.org/drawingml/2006/table">
            <a:tbl>
              <a:tblPr/>
              <a:tblGrid>
                <a:gridCol w="268762">
                  <a:extLst>
                    <a:ext uri="{9D8B030D-6E8A-4147-A177-3AD203B41FA5}">
                      <a16:colId xmlns:a16="http://schemas.microsoft.com/office/drawing/2014/main" val="3219452476"/>
                    </a:ext>
                  </a:extLst>
                </a:gridCol>
                <a:gridCol w="268762">
                  <a:extLst>
                    <a:ext uri="{9D8B030D-6E8A-4147-A177-3AD203B41FA5}">
                      <a16:colId xmlns:a16="http://schemas.microsoft.com/office/drawing/2014/main" val="4087065742"/>
                    </a:ext>
                  </a:extLst>
                </a:gridCol>
                <a:gridCol w="268762">
                  <a:extLst>
                    <a:ext uri="{9D8B030D-6E8A-4147-A177-3AD203B41FA5}">
                      <a16:colId xmlns:a16="http://schemas.microsoft.com/office/drawing/2014/main" val="2092302735"/>
                    </a:ext>
                  </a:extLst>
                </a:gridCol>
                <a:gridCol w="3031632">
                  <a:extLst>
                    <a:ext uri="{9D8B030D-6E8A-4147-A177-3AD203B41FA5}">
                      <a16:colId xmlns:a16="http://schemas.microsoft.com/office/drawing/2014/main" val="3569841852"/>
                    </a:ext>
                  </a:extLst>
                </a:gridCol>
                <a:gridCol w="720281">
                  <a:extLst>
                    <a:ext uri="{9D8B030D-6E8A-4147-A177-3AD203B41FA5}">
                      <a16:colId xmlns:a16="http://schemas.microsoft.com/office/drawing/2014/main" val="2637538003"/>
                    </a:ext>
                  </a:extLst>
                </a:gridCol>
                <a:gridCol w="720281">
                  <a:extLst>
                    <a:ext uri="{9D8B030D-6E8A-4147-A177-3AD203B41FA5}">
                      <a16:colId xmlns:a16="http://schemas.microsoft.com/office/drawing/2014/main" val="2033359732"/>
                    </a:ext>
                  </a:extLst>
                </a:gridCol>
                <a:gridCol w="720281">
                  <a:extLst>
                    <a:ext uri="{9D8B030D-6E8A-4147-A177-3AD203B41FA5}">
                      <a16:colId xmlns:a16="http://schemas.microsoft.com/office/drawing/2014/main" val="1898678764"/>
                    </a:ext>
                  </a:extLst>
                </a:gridCol>
                <a:gridCol w="720281">
                  <a:extLst>
                    <a:ext uri="{9D8B030D-6E8A-4147-A177-3AD203B41FA5}">
                      <a16:colId xmlns:a16="http://schemas.microsoft.com/office/drawing/2014/main" val="3169572173"/>
                    </a:ext>
                  </a:extLst>
                </a:gridCol>
                <a:gridCol w="655779">
                  <a:extLst>
                    <a:ext uri="{9D8B030D-6E8A-4147-A177-3AD203B41FA5}">
                      <a16:colId xmlns:a16="http://schemas.microsoft.com/office/drawing/2014/main" val="1313270612"/>
                    </a:ext>
                  </a:extLst>
                </a:gridCol>
                <a:gridCol w="645028">
                  <a:extLst>
                    <a:ext uri="{9D8B030D-6E8A-4147-A177-3AD203B41FA5}">
                      <a16:colId xmlns:a16="http://schemas.microsoft.com/office/drawing/2014/main" val="142065280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7898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76829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20.880.940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831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11.061.858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7.486.104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0147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8548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11.676.479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0411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11.676.479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22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9.041.360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485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7974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6798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48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3979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90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2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643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4060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517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375" y="1136317"/>
            <a:ext cx="81012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374" y="1783902"/>
            <a:ext cx="811284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505684"/>
              </p:ext>
            </p:extLst>
          </p:nvPr>
        </p:nvGraphicFramePr>
        <p:xfrm>
          <a:off x="521374" y="2119977"/>
          <a:ext cx="8101250" cy="2190344"/>
        </p:xfrm>
        <a:graphic>
          <a:graphicData uri="http://schemas.openxmlformats.org/drawingml/2006/table">
            <a:tbl>
              <a:tblPr/>
              <a:tblGrid>
                <a:gridCol w="271490">
                  <a:extLst>
                    <a:ext uri="{9D8B030D-6E8A-4147-A177-3AD203B41FA5}">
                      <a16:colId xmlns:a16="http://schemas.microsoft.com/office/drawing/2014/main" val="1272150409"/>
                    </a:ext>
                  </a:extLst>
                </a:gridCol>
                <a:gridCol w="271490">
                  <a:extLst>
                    <a:ext uri="{9D8B030D-6E8A-4147-A177-3AD203B41FA5}">
                      <a16:colId xmlns:a16="http://schemas.microsoft.com/office/drawing/2014/main" val="3363188081"/>
                    </a:ext>
                  </a:extLst>
                </a:gridCol>
                <a:gridCol w="271490">
                  <a:extLst>
                    <a:ext uri="{9D8B030D-6E8A-4147-A177-3AD203B41FA5}">
                      <a16:colId xmlns:a16="http://schemas.microsoft.com/office/drawing/2014/main" val="3609300549"/>
                    </a:ext>
                  </a:extLst>
                </a:gridCol>
                <a:gridCol w="3062402">
                  <a:extLst>
                    <a:ext uri="{9D8B030D-6E8A-4147-A177-3AD203B41FA5}">
                      <a16:colId xmlns:a16="http://schemas.microsoft.com/office/drawing/2014/main" val="2398090470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561028333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3376036785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2567652666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2068027059"/>
                    </a:ext>
                  </a:extLst>
                </a:gridCol>
                <a:gridCol w="662435">
                  <a:extLst>
                    <a:ext uri="{9D8B030D-6E8A-4147-A177-3AD203B41FA5}">
                      <a16:colId xmlns:a16="http://schemas.microsoft.com/office/drawing/2014/main" val="122454004"/>
                    </a:ext>
                  </a:extLst>
                </a:gridCol>
                <a:gridCol w="651575">
                  <a:extLst>
                    <a:ext uri="{9D8B030D-6E8A-4147-A177-3AD203B41FA5}">
                      <a16:colId xmlns:a16="http://schemas.microsoft.com/office/drawing/2014/main" val="2693001230"/>
                    </a:ext>
                  </a:extLst>
                </a:gridCol>
              </a:tblGrid>
              <a:tr h="126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733886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52214"/>
                  </a:ext>
                </a:extLst>
              </a:tr>
              <a:tr h="165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13.121.832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9796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78327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553077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12.954.158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786652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4.116.675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777149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500148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933653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114158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324917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62960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0824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42991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3391</TotalTime>
  <Words>1508</Words>
  <Application>Microsoft Office PowerPoint</Application>
  <PresentationFormat>Presentación en pantalla (4:3)</PresentationFormat>
  <Paragraphs>809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2_Tema de Office</vt:lpstr>
      <vt:lpstr>EJECUCIÓN ACUMULADA DE GASTOS PRESUPUESTARIOS AL MES DE AGOSTO DE 2021 PARTIDA 27: MINISTERIO DE LA MUJER Y LA EQUIDAD DE GÉNERO</vt:lpstr>
      <vt:lpstr>EJECUCIÓN ACUMULADA DE GASTOS A AGOSTO DE 2021  PARTIDA 27 MINISTERIO DE LA MUJER Y EQUIDAD DE GÉNERO</vt:lpstr>
      <vt:lpstr>Presentación de PowerPoint</vt:lpstr>
      <vt:lpstr>Presentación de PowerPoint</vt:lpstr>
      <vt:lpstr>EJECUCIÓN ACUMULADA DE GASTOS A AGOSTO DE 2021  PARTIDA 27 MINISTERIO DE LA MUJER Y EQUIDAD DE GÉNERO</vt:lpstr>
      <vt:lpstr>EJECUCIÓN ACUMULADA DE GASTOS A AGOSTO DE 2021  PARTIDA 27 RESUMEN POR CAPÍTULOS</vt:lpstr>
      <vt:lpstr>EJECUCIÓN ACUMULADA DE GASTOS A AGOSTO DE 2021  PARTIDA 27. CAPÍTULO 01. PROGRAMA 01:  SUBSECRETARÍA DE LA MUJER Y LA EQUIDAD DE GÉNERO</vt:lpstr>
      <vt:lpstr>EJECUCIÓN ACUMULADA DE GASTOS A AGOSTO DE 2021  PARTIDA 27. CAPÍTULO 02. PROGRAMA 01:  SERVICIO NACIONAL DE LA MUJER Y LA EQUIDAD DE GÉNERO</vt:lpstr>
      <vt:lpstr>EJECUCIÓN ACUMULADA DE GASTOS A AGOSTO DE 2021  PARTIDA 27. CAPÍTULO 02. PROGRAMA 02:  MUJER Y TRABAJO </vt:lpstr>
      <vt:lpstr>EJECUCIÓN ACUMULADA DE GASTOS A AGOSTO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258</cp:revision>
  <cp:lastPrinted>2019-10-06T20:09:36Z</cp:lastPrinted>
  <dcterms:created xsi:type="dcterms:W3CDTF">2016-06-23T13:38:47Z</dcterms:created>
  <dcterms:modified xsi:type="dcterms:W3CDTF">2021-10-18T01:02:16Z</dcterms:modified>
</cp:coreProperties>
</file>