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BD-4960-940F-3DE5153C9F43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D-4960-940F-3DE5153C9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26'!$D$33:$K$33</c:f>
              <c:numCache>
                <c:formatCode>0.0%</c:formatCode>
                <c:ptCount val="8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  <c:pt idx="7">
                  <c:v>0.50068575541453997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4736000"/>
        <c:axId val="314735216"/>
      </c:lineChart>
      <c:catAx>
        <c:axId val="31473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14735216"/>
        <c:crosses val="autoZero"/>
        <c:auto val="1"/>
        <c:lblAlgn val="ctr"/>
        <c:lblOffset val="100"/>
        <c:tickLblSkip val="1"/>
        <c:noMultiLvlLbl val="0"/>
      </c:catAx>
      <c:valAx>
        <c:axId val="3147352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14736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26'!$D$37:$K$37</c:f>
              <c:numCache>
                <c:formatCode>0.0%</c:formatCode>
                <c:ptCount val="8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  <c:pt idx="7">
                  <c:v>5.7643887292588715E-2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14738744"/>
        <c:axId val="314738352"/>
      </c:barChart>
      <c:catAx>
        <c:axId val="31473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14738352"/>
        <c:crosses val="autoZero"/>
        <c:auto val="0"/>
        <c:lblAlgn val="ctr"/>
        <c:lblOffset val="100"/>
        <c:noMultiLvlLbl val="0"/>
      </c:catAx>
      <c:valAx>
        <c:axId val="3147383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4738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9705" y="636608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2929" y="136751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929" y="26213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46867"/>
              </p:ext>
            </p:extLst>
          </p:nvPr>
        </p:nvGraphicFramePr>
        <p:xfrm>
          <a:off x="541145" y="2924943"/>
          <a:ext cx="7941567" cy="3426543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2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077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6077" y="1559486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26805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940509"/>
              </p:ext>
            </p:extLst>
          </p:nvPr>
        </p:nvGraphicFramePr>
        <p:xfrm>
          <a:off x="590873" y="3093992"/>
          <a:ext cx="7941567" cy="2793554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5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1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746" y="14338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7746" y="1791369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35813"/>
              </p:ext>
            </p:extLst>
          </p:nvPr>
        </p:nvGraphicFramePr>
        <p:xfrm>
          <a:off x="534896" y="2270459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8" y="13322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590426"/>
              </p:ext>
            </p:extLst>
          </p:nvPr>
        </p:nvGraphicFramePr>
        <p:xfrm>
          <a:off x="476003" y="2204864"/>
          <a:ext cx="8210797" cy="38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5412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521566"/>
              </p:ext>
            </p:extLst>
          </p:nvPr>
        </p:nvGraphicFramePr>
        <p:xfrm>
          <a:off x="466600" y="2201962"/>
          <a:ext cx="8210798" cy="415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4" y="1502276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629422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5697" y="218556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67207"/>
              </p:ext>
            </p:extLst>
          </p:nvPr>
        </p:nvGraphicFramePr>
        <p:xfrm>
          <a:off x="606314" y="2470244"/>
          <a:ext cx="7782108" cy="3816428"/>
        </p:xfrm>
        <a:graphic>
          <a:graphicData uri="http://schemas.openxmlformats.org/drawingml/2006/table">
            <a:tbl>
              <a:tblPr/>
              <a:tblGrid>
                <a:gridCol w="81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2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84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159.401.585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79.810.103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35.744.376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622" y="1510030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0446" y="608314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2611095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56529"/>
              </p:ext>
            </p:extLst>
          </p:nvPr>
        </p:nvGraphicFramePr>
        <p:xfrm>
          <a:off x="560446" y="2931377"/>
          <a:ext cx="7802823" cy="3015167"/>
        </p:xfrm>
        <a:graphic>
          <a:graphicData uri="http://schemas.openxmlformats.org/drawingml/2006/table">
            <a:tbl>
              <a:tblPr/>
              <a:tblGrid>
                <a:gridCol w="749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964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6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143.738.914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69.267.534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833" y="621339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695" y="1386790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5609" y="204936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75002"/>
              </p:ext>
            </p:extLst>
          </p:nvPr>
        </p:nvGraphicFramePr>
        <p:xfrm>
          <a:off x="579693" y="2385721"/>
          <a:ext cx="7860250" cy="3756189"/>
        </p:xfrm>
        <a:graphic>
          <a:graphicData uri="http://schemas.openxmlformats.org/drawingml/2006/table">
            <a:tbl>
              <a:tblPr/>
              <a:tblGrid>
                <a:gridCol w="79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4033" y="129177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87533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94481"/>
              </p:ext>
            </p:extLst>
          </p:nvPr>
        </p:nvGraphicFramePr>
        <p:xfrm>
          <a:off x="405024" y="2204873"/>
          <a:ext cx="8210801" cy="4087909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66.781.580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15.605.079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1.688.555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66.038.552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33.041.364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52.942.385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27.466.253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12.669.780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1.518.073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870.441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520.458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4.543.645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5.575.111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2.354.630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8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3.034.118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2" y="144273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174" y="207408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31358"/>
              </p:ext>
            </p:extLst>
          </p:nvPr>
        </p:nvGraphicFramePr>
        <p:xfrm>
          <a:off x="405022" y="2301183"/>
          <a:ext cx="8210800" cy="4013962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5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5.313.226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5.313.226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3854</TotalTime>
  <Words>1546</Words>
  <Application>Microsoft Office PowerPoint</Application>
  <PresentationFormat>Presentación en pantalla (4:3)</PresentationFormat>
  <Paragraphs>898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26: MINISTERIO DEL DEPORTE</vt:lpstr>
      <vt:lpstr>EJECUCIÓN ACUMULADA DE GASTOS A AGOSTO DE 2021  PARTIDA 26 MINISTERIO DEL DEPORTE</vt:lpstr>
      <vt:lpstr>EJECUCIÓN ACUMULADA DE GASTOS A AGOSTO DE 2021  PARTIDA 26 MINISTERIO DEL DEPORTE</vt:lpstr>
      <vt:lpstr>EJECUCIÓN ACUMULADA DE GASTOS A AGOSTO DE 2021  PARTIDA 26 MINISTERIO DEL DEPORTE</vt:lpstr>
      <vt:lpstr>EJECUCIÓN ACUMULADA DE GASTOS A AGOSTO DE 2021 PARTIDA 26 MINISTERIO DEL DEPORTE</vt:lpstr>
      <vt:lpstr>EJECUCIÓN ACUMULADA DE GASTOS A AGOSTO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315</cp:revision>
  <cp:lastPrinted>2019-06-03T14:10:49Z</cp:lastPrinted>
  <dcterms:created xsi:type="dcterms:W3CDTF">2016-06-23T13:38:47Z</dcterms:created>
  <dcterms:modified xsi:type="dcterms:W3CDTF">2021-10-18T21:17:07Z</dcterms:modified>
</cp:coreProperties>
</file>