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(1)'!$F$47:$M$47</c:f>
              <c:numCache>
                <c:formatCode>0.0%</c:formatCode>
                <c:ptCount val="8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  <c:pt idx="3">
                  <c:v>7.6336737938510549E-2</c:v>
                </c:pt>
                <c:pt idx="4">
                  <c:v>7.9227536062349349E-2</c:v>
                </c:pt>
                <c:pt idx="5">
                  <c:v>7.4991467488939589E-2</c:v>
                </c:pt>
                <c:pt idx="6">
                  <c:v>8.0011201133620036E-2</c:v>
                </c:pt>
                <c:pt idx="7">
                  <c:v>7.8820396159589579E-2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8A-4A19-9B83-0D33191B22D5}"/>
            </c:ext>
          </c:extLst>
        </c:ser>
        <c:ser>
          <c:idx val="1"/>
          <c:order val="1"/>
          <c:tx>
            <c:strRef>
              <c:f>'P. 23 Ministerio Público (1)'!$E$48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(1)'!$F$48:$Q$48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8A-4A19-9B83-0D33191B22D5}"/>
            </c:ext>
          </c:extLst>
        </c:ser>
        <c:ser>
          <c:idx val="2"/>
          <c:order val="2"/>
          <c:tx>
            <c:strRef>
              <c:f>'P. 23 Ministerio Público (1)'!$E$49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(1)'!$F$49:$Q$49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8A-4A19-9B83-0D33191B22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(1)'!$E$40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05-4785-85BB-51AE90AB2085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05-4785-85BB-51AE90AB2085}"/>
                </c:ext>
              </c:extLst>
            </c:dLbl>
            <c:dLbl>
              <c:idx val="2"/>
              <c:layout>
                <c:manualLayout>
                  <c:x val="-6.1111111111111109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05-4785-85BB-51AE90AB2085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05-4785-85BB-51AE90AB2085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05-4785-85BB-51AE90AB2085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05-4785-85BB-51AE90AB2085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05-4785-85BB-51AE90AB2085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305-4785-85BB-51AE90AB2085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305-4785-85BB-51AE90AB2085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05-4785-85BB-51AE90AB20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(1)'!$F$40:$M$40</c:f>
              <c:numCache>
                <c:formatCode>0.0%</c:formatCode>
                <c:ptCount val="8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  <c:pt idx="3">
                  <c:v>0.394374261635974</c:v>
                </c:pt>
                <c:pt idx="4">
                  <c:v>0.47486616853601954</c:v>
                </c:pt>
                <c:pt idx="5">
                  <c:v>0.54969324847549517</c:v>
                </c:pt>
                <c:pt idx="6">
                  <c:v>0.62937684708896235</c:v>
                </c:pt>
                <c:pt idx="7">
                  <c:v>0.70819724324855193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305-4785-85BB-51AE90AB2085}"/>
            </c:ext>
          </c:extLst>
        </c:ser>
        <c:ser>
          <c:idx val="1"/>
          <c:order val="1"/>
          <c:tx>
            <c:strRef>
              <c:f>'P. 23 Ministerio Público (1)'!$E$41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305-4785-85BB-51AE90AB2085}"/>
            </c:ext>
          </c:extLst>
        </c:ser>
        <c:ser>
          <c:idx val="2"/>
          <c:order val="2"/>
          <c:tx>
            <c:strRef>
              <c:f>'P. 23 Ministerio Público (1)'!$E$42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8305-4785-85BB-51AE90AB2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2021</a:t>
            </a:r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079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264866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064120"/>
              </p:ext>
            </p:extLst>
          </p:nvPr>
        </p:nvGraphicFramePr>
        <p:xfrm>
          <a:off x="539552" y="2276872"/>
          <a:ext cx="79928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21237" y="1178118"/>
            <a:ext cx="776751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58321"/>
              </p:ext>
            </p:extLst>
          </p:nvPr>
        </p:nvGraphicFramePr>
        <p:xfrm>
          <a:off x="621237" y="2064605"/>
          <a:ext cx="7776864" cy="3996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5067" y="1149287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6506" y="1761060"/>
            <a:ext cx="8004067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49844"/>
              </p:ext>
            </p:extLst>
          </p:nvPr>
        </p:nvGraphicFramePr>
        <p:xfrm>
          <a:off x="514414" y="2076844"/>
          <a:ext cx="8006159" cy="4195132"/>
        </p:xfrm>
        <a:graphic>
          <a:graphicData uri="http://schemas.openxmlformats.org/drawingml/2006/table">
            <a:tbl>
              <a:tblPr/>
              <a:tblGrid>
                <a:gridCol w="751752">
                  <a:extLst>
                    <a:ext uri="{9D8B030D-6E8A-4147-A177-3AD203B41FA5}">
                      <a16:colId xmlns:a16="http://schemas.microsoft.com/office/drawing/2014/main" val="2635487013"/>
                    </a:ext>
                  </a:extLst>
                </a:gridCol>
                <a:gridCol w="313230">
                  <a:extLst>
                    <a:ext uri="{9D8B030D-6E8A-4147-A177-3AD203B41FA5}">
                      <a16:colId xmlns:a16="http://schemas.microsoft.com/office/drawing/2014/main" val="2660609180"/>
                    </a:ext>
                  </a:extLst>
                </a:gridCol>
                <a:gridCol w="313230">
                  <a:extLst>
                    <a:ext uri="{9D8B030D-6E8A-4147-A177-3AD203B41FA5}">
                      <a16:colId xmlns:a16="http://schemas.microsoft.com/office/drawing/2014/main" val="3468637691"/>
                    </a:ext>
                  </a:extLst>
                </a:gridCol>
                <a:gridCol w="2330430">
                  <a:extLst>
                    <a:ext uri="{9D8B030D-6E8A-4147-A177-3AD203B41FA5}">
                      <a16:colId xmlns:a16="http://schemas.microsoft.com/office/drawing/2014/main" val="3448203557"/>
                    </a:ext>
                  </a:extLst>
                </a:gridCol>
                <a:gridCol w="751752">
                  <a:extLst>
                    <a:ext uri="{9D8B030D-6E8A-4147-A177-3AD203B41FA5}">
                      <a16:colId xmlns:a16="http://schemas.microsoft.com/office/drawing/2014/main" val="2821935644"/>
                    </a:ext>
                  </a:extLst>
                </a:gridCol>
                <a:gridCol w="689107">
                  <a:extLst>
                    <a:ext uri="{9D8B030D-6E8A-4147-A177-3AD203B41FA5}">
                      <a16:colId xmlns:a16="http://schemas.microsoft.com/office/drawing/2014/main" val="3790669418"/>
                    </a:ext>
                  </a:extLst>
                </a:gridCol>
                <a:gridCol w="689107">
                  <a:extLst>
                    <a:ext uri="{9D8B030D-6E8A-4147-A177-3AD203B41FA5}">
                      <a16:colId xmlns:a16="http://schemas.microsoft.com/office/drawing/2014/main" val="1298073116"/>
                    </a:ext>
                  </a:extLst>
                </a:gridCol>
                <a:gridCol w="664047">
                  <a:extLst>
                    <a:ext uri="{9D8B030D-6E8A-4147-A177-3AD203B41FA5}">
                      <a16:colId xmlns:a16="http://schemas.microsoft.com/office/drawing/2014/main" val="3922226565"/>
                    </a:ext>
                  </a:extLst>
                </a:gridCol>
                <a:gridCol w="751752">
                  <a:extLst>
                    <a:ext uri="{9D8B030D-6E8A-4147-A177-3AD203B41FA5}">
                      <a16:colId xmlns:a16="http://schemas.microsoft.com/office/drawing/2014/main" val="2382597284"/>
                    </a:ext>
                  </a:extLst>
                </a:gridCol>
                <a:gridCol w="751752">
                  <a:extLst>
                    <a:ext uri="{9D8B030D-6E8A-4147-A177-3AD203B41FA5}">
                      <a16:colId xmlns:a16="http://schemas.microsoft.com/office/drawing/2014/main" val="1234308112"/>
                    </a:ext>
                  </a:extLst>
                </a:gridCol>
              </a:tblGrid>
              <a:tr h="2217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524880"/>
                  </a:ext>
                </a:extLst>
              </a:tr>
              <a:tr h="4345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84367"/>
                  </a:ext>
                </a:extLst>
              </a:tr>
              <a:tr h="15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202.329.521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398.639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143.289.209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54233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153.424.495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-495.771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117.665.955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875333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35.631.849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19.539.553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249400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478.309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76141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391.967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159305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86.342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531014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427.930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903095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409272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160869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111344"/>
                  </a:ext>
                </a:extLst>
              </a:tr>
              <a:tr h="157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375889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712128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047600"/>
                  </a:ext>
                </a:extLst>
              </a:tr>
              <a:tr h="157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2.024.762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128564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363145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423102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37.232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724334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914.323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449.177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166677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943.242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451924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018845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9.134.801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3.737.261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54023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9.134.801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3.737.261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580641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587137"/>
                  </a:ext>
                </a:extLst>
              </a:tr>
              <a:tr h="14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5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467</Words>
  <Application>Microsoft Office PowerPoint</Application>
  <PresentationFormat>Presentación en pantalla (4:3)</PresentationFormat>
  <Paragraphs>263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1_Tema de Office</vt:lpstr>
      <vt:lpstr>EJECUCIÓN PRESUPUESTARIA DE GASTOS ACUMULADA AL MES DE AGOSTO DE 2021 PARTIDA 23: MINISTERIO PÚBLICO</vt:lpstr>
      <vt:lpstr>EJECUCIÓN PRESUPUESTARIA DE GASTOS ACUMULADA AL MES DE AGOSTO DE 2021  MINISTERIO PÚBLICO</vt:lpstr>
      <vt:lpstr>Presentación de PowerPoint</vt:lpstr>
      <vt:lpstr>Presentación de PowerPoint</vt:lpstr>
      <vt:lpstr>EJECUCIÓN PRESUPUESTARIA DE GASTOS ACUMULADA AL MES DE AGOSTO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37</cp:revision>
  <dcterms:created xsi:type="dcterms:W3CDTF">2020-01-06T13:12:56Z</dcterms:created>
  <dcterms:modified xsi:type="dcterms:W3CDTF">2021-10-18T01:01:48Z</dcterms:modified>
</cp:coreProperties>
</file>