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85" r:id="rId17"/>
    <p:sldId id="269" r:id="rId18"/>
    <p:sldId id="286" r:id="rId19"/>
    <p:sldId id="270" r:id="rId20"/>
    <p:sldId id="287" r:id="rId21"/>
    <p:sldId id="271" r:id="rId22"/>
    <p:sldId id="288" r:id="rId23"/>
    <p:sldId id="272" r:id="rId24"/>
    <p:sldId id="289" r:id="rId25"/>
    <p:sldId id="273" r:id="rId26"/>
    <p:sldId id="290" r:id="rId27"/>
    <p:sldId id="274" r:id="rId28"/>
    <p:sldId id="291" r:id="rId29"/>
    <p:sldId id="275" r:id="rId30"/>
    <p:sldId id="292" r:id="rId31"/>
    <p:sldId id="276" r:id="rId32"/>
    <p:sldId id="293" r:id="rId33"/>
    <p:sldId id="277" r:id="rId34"/>
    <p:sldId id="294" r:id="rId35"/>
    <p:sldId id="278" r:id="rId36"/>
    <p:sldId id="295" r:id="rId37"/>
    <p:sldId id="279" r:id="rId38"/>
    <p:sldId id="296" r:id="rId39"/>
    <p:sldId id="280" r:id="rId40"/>
    <p:sldId id="297" r:id="rId41"/>
    <p:sldId id="281" r:id="rId42"/>
    <p:sldId id="298" r:id="rId43"/>
    <p:sldId id="282" r:id="rId44"/>
    <p:sldId id="299" r:id="rId45"/>
    <p:sldId id="283" r:id="rId46"/>
    <p:sldId id="300" r:id="rId4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C-46E2-A0CC-64448DAB7055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C-46E2-A0CC-64448DAB7055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6C-46E2-A0CC-64448DAB7055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6C-46E2-A0CC-64448DAB7055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6C-46E2-A0CC-64448DAB7055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6C-46E2-A0CC-64448DAB7055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6C-46E2-A0CC-64448DAB7055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6C-46E2-A0CC-64448DAB7055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6C-46E2-A0CC-64448DAB7055}"/>
                </c:ext>
              </c:extLst>
            </c:dLbl>
            <c:dLbl>
              <c:idx val="7"/>
              <c:layout>
                <c:manualLayout>
                  <c:x val="5.83090468246139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6C-46E2-A0CC-64448DAB7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18'!$D$31:$K$31</c:f>
              <c:numCache>
                <c:formatCode>0.0%</c:formatCode>
                <c:ptCount val="8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  <c:pt idx="6">
                  <c:v>7.2006592721129054E-2</c:v>
                </c:pt>
                <c:pt idx="7">
                  <c:v>6.7367769060354507E-2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6C-46E2-A0CC-64448DAB7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13-4F3F-AA27-21F6BCB403D0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13-4F3F-AA27-21F6BCB403D0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3-4F3F-AA27-21F6BCB403D0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3-4F3F-AA27-21F6BCB403D0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13-4F3F-AA27-21F6BCB403D0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13-4F3F-AA27-21F6BCB403D0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13-4F3F-AA27-21F6BCB403D0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13-4F3F-AA27-21F6BCB403D0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13-4F3F-AA27-21F6BCB403D0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13-4F3F-AA27-21F6BCB403D0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13-4F3F-AA27-21F6BCB403D0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13-4F3F-AA27-21F6BCB403D0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13-4F3F-AA27-21F6BCB403D0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13-4F3F-AA27-21F6BCB40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18'!$D$25:$K$25</c:f>
              <c:numCache>
                <c:formatCode>0.0%</c:formatCode>
                <c:ptCount val="8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  <c:pt idx="6">
                  <c:v>0.43584978457152074</c:v>
                </c:pt>
                <c:pt idx="7">
                  <c:v>0.5030497316639243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613-4F3F-AA27-21F6BCB40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63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8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9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18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1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79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5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58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5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2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17-10-2021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17-10-2021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16824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AGOSTO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septiembre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47667" y="1124744"/>
            <a:ext cx="789079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7667" y="1916832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C062F2-1D2C-4262-B9A1-959446C34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56341"/>
              </p:ext>
            </p:extLst>
          </p:nvPr>
        </p:nvGraphicFramePr>
        <p:xfrm>
          <a:off x="547667" y="2276858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345663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835982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384421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334634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139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215683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93875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64330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578790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437543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8469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844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29.016.567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82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983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566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06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28.065.710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7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28.065.710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53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28.065.710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8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621" y="1225280"/>
            <a:ext cx="790501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47621" y="1828263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35B23EC-4E84-470E-9E00-B076376F9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71751"/>
              </p:ext>
            </p:extLst>
          </p:nvPr>
        </p:nvGraphicFramePr>
        <p:xfrm>
          <a:off x="547620" y="2162119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629096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600069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90384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117400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87009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55432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4708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05135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9003450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503150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578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473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27.836.728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18.300.803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72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06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240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53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50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46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89" y="1179705"/>
            <a:ext cx="784153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42281" y="1805341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7FF1B4C-7893-4442-98E0-605BEB17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55340"/>
              </p:ext>
            </p:extLst>
          </p:nvPr>
        </p:nvGraphicFramePr>
        <p:xfrm>
          <a:off x="542282" y="2131441"/>
          <a:ext cx="7846141" cy="1823669"/>
        </p:xfrm>
        <a:graphic>
          <a:graphicData uri="http://schemas.openxmlformats.org/drawingml/2006/table">
            <a:tbl>
              <a:tblPr/>
              <a:tblGrid>
                <a:gridCol w="262941">
                  <a:extLst>
                    <a:ext uri="{9D8B030D-6E8A-4147-A177-3AD203B41FA5}">
                      <a16:colId xmlns:a16="http://schemas.microsoft.com/office/drawing/2014/main" val="2221708442"/>
                    </a:ext>
                  </a:extLst>
                </a:gridCol>
                <a:gridCol w="262941">
                  <a:extLst>
                    <a:ext uri="{9D8B030D-6E8A-4147-A177-3AD203B41FA5}">
                      <a16:colId xmlns:a16="http://schemas.microsoft.com/office/drawing/2014/main" val="3509437415"/>
                    </a:ext>
                  </a:extLst>
                </a:gridCol>
                <a:gridCol w="262941">
                  <a:extLst>
                    <a:ext uri="{9D8B030D-6E8A-4147-A177-3AD203B41FA5}">
                      <a16:colId xmlns:a16="http://schemas.microsoft.com/office/drawing/2014/main" val="1715385102"/>
                    </a:ext>
                  </a:extLst>
                </a:gridCol>
                <a:gridCol w="2965967">
                  <a:extLst>
                    <a:ext uri="{9D8B030D-6E8A-4147-A177-3AD203B41FA5}">
                      <a16:colId xmlns:a16="http://schemas.microsoft.com/office/drawing/2014/main" val="1437867668"/>
                    </a:ext>
                  </a:extLst>
                </a:gridCol>
                <a:gridCol w="704680">
                  <a:extLst>
                    <a:ext uri="{9D8B030D-6E8A-4147-A177-3AD203B41FA5}">
                      <a16:colId xmlns:a16="http://schemas.microsoft.com/office/drawing/2014/main" val="508075333"/>
                    </a:ext>
                  </a:extLst>
                </a:gridCol>
                <a:gridCol w="704680">
                  <a:extLst>
                    <a:ext uri="{9D8B030D-6E8A-4147-A177-3AD203B41FA5}">
                      <a16:colId xmlns:a16="http://schemas.microsoft.com/office/drawing/2014/main" val="1675837544"/>
                    </a:ext>
                  </a:extLst>
                </a:gridCol>
                <a:gridCol w="704680">
                  <a:extLst>
                    <a:ext uri="{9D8B030D-6E8A-4147-A177-3AD203B41FA5}">
                      <a16:colId xmlns:a16="http://schemas.microsoft.com/office/drawing/2014/main" val="2253813674"/>
                    </a:ext>
                  </a:extLst>
                </a:gridCol>
                <a:gridCol w="704680">
                  <a:extLst>
                    <a:ext uri="{9D8B030D-6E8A-4147-A177-3AD203B41FA5}">
                      <a16:colId xmlns:a16="http://schemas.microsoft.com/office/drawing/2014/main" val="2093255013"/>
                    </a:ext>
                  </a:extLst>
                </a:gridCol>
                <a:gridCol w="641574">
                  <a:extLst>
                    <a:ext uri="{9D8B030D-6E8A-4147-A177-3AD203B41FA5}">
                      <a16:colId xmlns:a16="http://schemas.microsoft.com/office/drawing/2014/main" val="661676871"/>
                    </a:ext>
                  </a:extLst>
                </a:gridCol>
                <a:gridCol w="631057">
                  <a:extLst>
                    <a:ext uri="{9D8B030D-6E8A-4147-A177-3AD203B41FA5}">
                      <a16:colId xmlns:a16="http://schemas.microsoft.com/office/drawing/2014/main" val="28948918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984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304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7.138.553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84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9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68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-5.714.507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18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09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-8.480.366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48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4.768.715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944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4.768.715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97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-1.499.905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64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7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1702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1592" y="1686270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01245A-8ECF-40E2-A2B1-AB7C02B7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72817"/>
              </p:ext>
            </p:extLst>
          </p:nvPr>
        </p:nvGraphicFramePr>
        <p:xfrm>
          <a:off x="539552" y="1988840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175198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156807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60975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64369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99209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593509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37109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950114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753696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155503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507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81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39.926.096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20.901.572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47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4.576.222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25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44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612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42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02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8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39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71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70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99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77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15.113.085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24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15.113.085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90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3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5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1068" y="1136605"/>
            <a:ext cx="786932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09755" y="1710565"/>
            <a:ext cx="7869329" cy="258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B2BCF4-C18E-41FA-AFA8-19D271071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65520"/>
              </p:ext>
            </p:extLst>
          </p:nvPr>
        </p:nvGraphicFramePr>
        <p:xfrm>
          <a:off x="518440" y="2060848"/>
          <a:ext cx="7851960" cy="3853493"/>
        </p:xfrm>
        <a:graphic>
          <a:graphicData uri="http://schemas.openxmlformats.org/drawingml/2006/table">
            <a:tbl>
              <a:tblPr/>
              <a:tblGrid>
                <a:gridCol w="263136">
                  <a:extLst>
                    <a:ext uri="{9D8B030D-6E8A-4147-A177-3AD203B41FA5}">
                      <a16:colId xmlns:a16="http://schemas.microsoft.com/office/drawing/2014/main" val="4082621695"/>
                    </a:ext>
                  </a:extLst>
                </a:gridCol>
                <a:gridCol w="263136">
                  <a:extLst>
                    <a:ext uri="{9D8B030D-6E8A-4147-A177-3AD203B41FA5}">
                      <a16:colId xmlns:a16="http://schemas.microsoft.com/office/drawing/2014/main" val="1761002350"/>
                    </a:ext>
                  </a:extLst>
                </a:gridCol>
                <a:gridCol w="263136">
                  <a:extLst>
                    <a:ext uri="{9D8B030D-6E8A-4147-A177-3AD203B41FA5}">
                      <a16:colId xmlns:a16="http://schemas.microsoft.com/office/drawing/2014/main" val="1948602382"/>
                    </a:ext>
                  </a:extLst>
                </a:gridCol>
                <a:gridCol w="2968165">
                  <a:extLst>
                    <a:ext uri="{9D8B030D-6E8A-4147-A177-3AD203B41FA5}">
                      <a16:colId xmlns:a16="http://schemas.microsoft.com/office/drawing/2014/main" val="2193249079"/>
                    </a:ext>
                  </a:extLst>
                </a:gridCol>
                <a:gridCol w="705203">
                  <a:extLst>
                    <a:ext uri="{9D8B030D-6E8A-4147-A177-3AD203B41FA5}">
                      <a16:colId xmlns:a16="http://schemas.microsoft.com/office/drawing/2014/main" val="3619797551"/>
                    </a:ext>
                  </a:extLst>
                </a:gridCol>
                <a:gridCol w="705203">
                  <a:extLst>
                    <a:ext uri="{9D8B030D-6E8A-4147-A177-3AD203B41FA5}">
                      <a16:colId xmlns:a16="http://schemas.microsoft.com/office/drawing/2014/main" val="3189978901"/>
                    </a:ext>
                  </a:extLst>
                </a:gridCol>
                <a:gridCol w="705203">
                  <a:extLst>
                    <a:ext uri="{9D8B030D-6E8A-4147-A177-3AD203B41FA5}">
                      <a16:colId xmlns:a16="http://schemas.microsoft.com/office/drawing/2014/main" val="3362667822"/>
                    </a:ext>
                  </a:extLst>
                </a:gridCol>
                <a:gridCol w="705203">
                  <a:extLst>
                    <a:ext uri="{9D8B030D-6E8A-4147-A177-3AD203B41FA5}">
                      <a16:colId xmlns:a16="http://schemas.microsoft.com/office/drawing/2014/main" val="766488437"/>
                    </a:ext>
                  </a:extLst>
                </a:gridCol>
                <a:gridCol w="642050">
                  <a:extLst>
                    <a:ext uri="{9D8B030D-6E8A-4147-A177-3AD203B41FA5}">
                      <a16:colId xmlns:a16="http://schemas.microsoft.com/office/drawing/2014/main" val="406364367"/>
                    </a:ext>
                  </a:extLst>
                </a:gridCol>
                <a:gridCol w="631525">
                  <a:extLst>
                    <a:ext uri="{9D8B030D-6E8A-4147-A177-3AD203B41FA5}">
                      <a16:colId xmlns:a16="http://schemas.microsoft.com/office/drawing/2014/main" val="25482910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188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972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117.535.130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38.788.359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93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2.421.434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07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83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16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90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79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64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26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6.810.518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15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71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6.790.069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76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62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00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45.026.439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23.792.664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47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23.752.664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74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477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7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10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20.307.617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72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09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276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3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65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0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9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7132" y="1089975"/>
            <a:ext cx="7869329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497131" y="1880410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A5FB59-248F-49F7-A68F-205D714F0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36038"/>
              </p:ext>
            </p:extLst>
          </p:nvPr>
        </p:nvGraphicFramePr>
        <p:xfrm>
          <a:off x="509724" y="224045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688645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501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057665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498131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49890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6018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10375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84786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629145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8935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8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966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3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27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29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8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18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85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34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57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00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1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8061" y="1119844"/>
            <a:ext cx="7952808" cy="5469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72309" y="1628352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5CC228-C79F-4960-ADD4-CA0A800C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0137"/>
              </p:ext>
            </p:extLst>
          </p:nvPr>
        </p:nvGraphicFramePr>
        <p:xfrm>
          <a:off x="572308" y="1968372"/>
          <a:ext cx="7952805" cy="4229327"/>
        </p:xfrm>
        <a:graphic>
          <a:graphicData uri="http://schemas.openxmlformats.org/drawingml/2006/table">
            <a:tbl>
              <a:tblPr/>
              <a:tblGrid>
                <a:gridCol w="266515">
                  <a:extLst>
                    <a:ext uri="{9D8B030D-6E8A-4147-A177-3AD203B41FA5}">
                      <a16:colId xmlns:a16="http://schemas.microsoft.com/office/drawing/2014/main" val="1332665644"/>
                    </a:ext>
                  </a:extLst>
                </a:gridCol>
                <a:gridCol w="266515">
                  <a:extLst>
                    <a:ext uri="{9D8B030D-6E8A-4147-A177-3AD203B41FA5}">
                      <a16:colId xmlns:a16="http://schemas.microsoft.com/office/drawing/2014/main" val="2574176986"/>
                    </a:ext>
                  </a:extLst>
                </a:gridCol>
                <a:gridCol w="266515">
                  <a:extLst>
                    <a:ext uri="{9D8B030D-6E8A-4147-A177-3AD203B41FA5}">
                      <a16:colId xmlns:a16="http://schemas.microsoft.com/office/drawing/2014/main" val="368613333"/>
                    </a:ext>
                  </a:extLst>
                </a:gridCol>
                <a:gridCol w="3006288">
                  <a:extLst>
                    <a:ext uri="{9D8B030D-6E8A-4147-A177-3AD203B41FA5}">
                      <a16:colId xmlns:a16="http://schemas.microsoft.com/office/drawing/2014/main" val="2425747888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2309946543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3499974858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2740518305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3390527685"/>
                    </a:ext>
                  </a:extLst>
                </a:gridCol>
                <a:gridCol w="650297">
                  <a:extLst>
                    <a:ext uri="{9D8B030D-6E8A-4147-A177-3AD203B41FA5}">
                      <a16:colId xmlns:a16="http://schemas.microsoft.com/office/drawing/2014/main" val="800831771"/>
                    </a:ext>
                  </a:extLst>
                </a:gridCol>
                <a:gridCol w="639635">
                  <a:extLst>
                    <a:ext uri="{9D8B030D-6E8A-4147-A177-3AD203B41FA5}">
                      <a16:colId xmlns:a16="http://schemas.microsoft.com/office/drawing/2014/main" val="8983874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637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03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92.025.687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59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88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68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0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11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52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74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5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27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087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22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8.645.111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49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8.645.111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21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48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62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58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34.508.876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28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34.508.876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71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Fondo Solidario de Vivienda (DS174)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50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37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058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4.244.533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64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84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32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60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47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46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4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4397" y="1113229"/>
            <a:ext cx="795095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44312" y="1927595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9C57D9-CD10-4BF2-A719-7A173D7E5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38177"/>
              </p:ext>
            </p:extLst>
          </p:nvPr>
        </p:nvGraphicFramePr>
        <p:xfrm>
          <a:off x="564397" y="2283086"/>
          <a:ext cx="7950954" cy="1823669"/>
        </p:xfrm>
        <a:graphic>
          <a:graphicData uri="http://schemas.openxmlformats.org/drawingml/2006/table">
            <a:tbl>
              <a:tblPr/>
              <a:tblGrid>
                <a:gridCol w="266453">
                  <a:extLst>
                    <a:ext uri="{9D8B030D-6E8A-4147-A177-3AD203B41FA5}">
                      <a16:colId xmlns:a16="http://schemas.microsoft.com/office/drawing/2014/main" val="698154460"/>
                    </a:ext>
                  </a:extLst>
                </a:gridCol>
                <a:gridCol w="266453">
                  <a:extLst>
                    <a:ext uri="{9D8B030D-6E8A-4147-A177-3AD203B41FA5}">
                      <a16:colId xmlns:a16="http://schemas.microsoft.com/office/drawing/2014/main" val="3131385944"/>
                    </a:ext>
                  </a:extLst>
                </a:gridCol>
                <a:gridCol w="266453">
                  <a:extLst>
                    <a:ext uri="{9D8B030D-6E8A-4147-A177-3AD203B41FA5}">
                      <a16:colId xmlns:a16="http://schemas.microsoft.com/office/drawing/2014/main" val="1296945964"/>
                    </a:ext>
                  </a:extLst>
                </a:gridCol>
                <a:gridCol w="3005587">
                  <a:extLst>
                    <a:ext uri="{9D8B030D-6E8A-4147-A177-3AD203B41FA5}">
                      <a16:colId xmlns:a16="http://schemas.microsoft.com/office/drawing/2014/main" val="2369045307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607000886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1705213713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3915373336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3778540694"/>
                    </a:ext>
                  </a:extLst>
                </a:gridCol>
                <a:gridCol w="650145">
                  <a:extLst>
                    <a:ext uri="{9D8B030D-6E8A-4147-A177-3AD203B41FA5}">
                      <a16:colId xmlns:a16="http://schemas.microsoft.com/office/drawing/2014/main" val="2933171188"/>
                    </a:ext>
                  </a:extLst>
                </a:gridCol>
                <a:gridCol w="639487">
                  <a:extLst>
                    <a:ext uri="{9D8B030D-6E8A-4147-A177-3AD203B41FA5}">
                      <a16:colId xmlns:a16="http://schemas.microsoft.com/office/drawing/2014/main" val="17727897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808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934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4.779.000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13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8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86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4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99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57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46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78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8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056" y="1115610"/>
            <a:ext cx="788900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657458"/>
            <a:ext cx="785577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70C973-4F63-47F8-9D51-53AD0189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12132"/>
              </p:ext>
            </p:extLst>
          </p:nvPr>
        </p:nvGraphicFramePr>
        <p:xfrm>
          <a:off x="519056" y="2004304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927739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096528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5538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426842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9500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42913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79399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898444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272874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284749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011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623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17.156.475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36.692.721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66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73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79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88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69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75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83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6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12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25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17.753.570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36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17.753.570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43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17.753.570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91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12.706.485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90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12.706.485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03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49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285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481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2.275.339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92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13.212.534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7.805.932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77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88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1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1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97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47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10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74" y="1124744"/>
            <a:ext cx="788900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36210" y="1885671"/>
            <a:ext cx="788670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ADBDCB-0391-4739-B5C7-92F1736D3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89687"/>
              </p:ext>
            </p:extLst>
          </p:nvPr>
        </p:nvGraphicFramePr>
        <p:xfrm>
          <a:off x="525874" y="225079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169015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313880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605861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370911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67540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44764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9740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998376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857032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336586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9436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649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3.636.743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52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74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74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27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56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31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74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981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14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5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6600" y="1196752"/>
            <a:ext cx="8210799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517" y="1106624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7517" y="1638861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AEE84CB-5568-44F5-84E5-DCF1A3DE0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59192"/>
              </p:ext>
            </p:extLst>
          </p:nvPr>
        </p:nvGraphicFramePr>
        <p:xfrm>
          <a:off x="547518" y="1952971"/>
          <a:ext cx="7886700" cy="435133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566440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38931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13275725"/>
                    </a:ext>
                  </a:extLst>
                </a:gridCol>
                <a:gridCol w="2981298">
                  <a:extLst>
                    <a:ext uri="{9D8B030D-6E8A-4147-A177-3AD203B41FA5}">
                      <a16:colId xmlns:a16="http://schemas.microsoft.com/office/drawing/2014/main" val="29511647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1441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19082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63725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73965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801006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56685599"/>
                    </a:ext>
                  </a:extLst>
                </a:gridCol>
              </a:tblGrid>
              <a:tr h="229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610019"/>
                  </a:ext>
                </a:extLst>
              </a:tr>
              <a:tr h="378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69918"/>
                  </a:ext>
                </a:extLst>
              </a:tr>
              <a:tr h="1620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147.795.743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-16.308.901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66.202.833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0287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3.911.463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2.549.699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4754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236.160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5074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0589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170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272560,0%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0489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7993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2082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1.652.699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1.630.685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17241,3%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4523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1.625.855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3769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0119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6610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4.317.527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6135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4.317.527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4280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27.579.952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639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27.579.952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9922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27.579.952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6159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66.087.831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-16.648.666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29.861.554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9847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65.656.220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-17.080.277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29.794.479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8777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4.661.968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5.031.934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3673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7221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9.912.636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-2.064.000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5.580.684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9766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38.352.825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11.834.143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0597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598.895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8823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3.091.412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2.773.004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4774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8.271.500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3.959.139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323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67.075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9468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67.075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1617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86743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0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618" y="111509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9777" y="188958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D09001-8432-4A64-9BC1-2BA03B7BD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57264"/>
              </p:ext>
            </p:extLst>
          </p:nvPr>
        </p:nvGraphicFramePr>
        <p:xfrm>
          <a:off x="528618" y="2240640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575863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514775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50354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157542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96663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0506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1879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56721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681583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7064233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35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454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7.879.380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33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52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77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71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97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09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22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23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854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4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1092733"/>
            <a:ext cx="7881868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32906" y="1613514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FDF7CF-224B-466A-8D4B-93154D5C4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88217"/>
              </p:ext>
            </p:extLst>
          </p:nvPr>
        </p:nvGraphicFramePr>
        <p:xfrm>
          <a:off x="527260" y="1934551"/>
          <a:ext cx="7862423" cy="4381723"/>
        </p:xfrm>
        <a:graphic>
          <a:graphicData uri="http://schemas.openxmlformats.org/drawingml/2006/table">
            <a:tbl>
              <a:tblPr/>
              <a:tblGrid>
                <a:gridCol w="263486">
                  <a:extLst>
                    <a:ext uri="{9D8B030D-6E8A-4147-A177-3AD203B41FA5}">
                      <a16:colId xmlns:a16="http://schemas.microsoft.com/office/drawing/2014/main" val="1879612832"/>
                    </a:ext>
                  </a:extLst>
                </a:gridCol>
                <a:gridCol w="263486">
                  <a:extLst>
                    <a:ext uri="{9D8B030D-6E8A-4147-A177-3AD203B41FA5}">
                      <a16:colId xmlns:a16="http://schemas.microsoft.com/office/drawing/2014/main" val="3165912469"/>
                    </a:ext>
                  </a:extLst>
                </a:gridCol>
                <a:gridCol w="263486">
                  <a:extLst>
                    <a:ext uri="{9D8B030D-6E8A-4147-A177-3AD203B41FA5}">
                      <a16:colId xmlns:a16="http://schemas.microsoft.com/office/drawing/2014/main" val="3554038463"/>
                    </a:ext>
                  </a:extLst>
                </a:gridCol>
                <a:gridCol w="2972121">
                  <a:extLst>
                    <a:ext uri="{9D8B030D-6E8A-4147-A177-3AD203B41FA5}">
                      <a16:colId xmlns:a16="http://schemas.microsoft.com/office/drawing/2014/main" val="1776370719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467819787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789105649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3741138742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12624894"/>
                    </a:ext>
                  </a:extLst>
                </a:gridCol>
                <a:gridCol w="642906">
                  <a:extLst>
                    <a:ext uri="{9D8B030D-6E8A-4147-A177-3AD203B41FA5}">
                      <a16:colId xmlns:a16="http://schemas.microsoft.com/office/drawing/2014/main" val="2170312811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3299588961"/>
                    </a:ext>
                  </a:extLst>
                </a:gridCol>
              </a:tblGrid>
              <a:tr h="123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59115"/>
                  </a:ext>
                </a:extLst>
              </a:tr>
              <a:tr h="379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01715"/>
                  </a:ext>
                </a:extLst>
              </a:tr>
              <a:tr h="1625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306.747.284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48.363.237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166.304.374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9766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9.038.703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5.920.562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5594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23974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18556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36603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4.963.074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31962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4.963.074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16903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1.463.147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50418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52089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98938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9520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53.526.497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-229.094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21.312.818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229870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53.526.497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-229.094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21.312.818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56979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55.818.876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58953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55.818.876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68716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55.818.876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18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137.807.785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15.315.870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77.616.505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93227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137.378.915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14.887.000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77.299.991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27646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7019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22.110.584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15.808.214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41256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39.163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31012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17.513.480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11.355.354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09835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51.758.339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20.636.043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02221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9.169.715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5.339.949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5912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7.061.052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4.704.462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8784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57612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29.162.013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19.029.281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64890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79688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05004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3364"/>
                  </a:ext>
                </a:extLst>
              </a:tr>
              <a:tr h="123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2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137" y="1101029"/>
            <a:ext cx="786242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13856" y="189107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54A658-58B5-4688-AFCE-ED462CB0B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68276"/>
              </p:ext>
            </p:extLst>
          </p:nvPr>
        </p:nvGraphicFramePr>
        <p:xfrm>
          <a:off x="538138" y="2228106"/>
          <a:ext cx="7862418" cy="1823669"/>
        </p:xfrm>
        <a:graphic>
          <a:graphicData uri="http://schemas.openxmlformats.org/drawingml/2006/table">
            <a:tbl>
              <a:tblPr/>
              <a:tblGrid>
                <a:gridCol w="263486">
                  <a:extLst>
                    <a:ext uri="{9D8B030D-6E8A-4147-A177-3AD203B41FA5}">
                      <a16:colId xmlns:a16="http://schemas.microsoft.com/office/drawing/2014/main" val="1275469725"/>
                    </a:ext>
                  </a:extLst>
                </a:gridCol>
                <a:gridCol w="263486">
                  <a:extLst>
                    <a:ext uri="{9D8B030D-6E8A-4147-A177-3AD203B41FA5}">
                      <a16:colId xmlns:a16="http://schemas.microsoft.com/office/drawing/2014/main" val="2204005322"/>
                    </a:ext>
                  </a:extLst>
                </a:gridCol>
                <a:gridCol w="263486">
                  <a:extLst>
                    <a:ext uri="{9D8B030D-6E8A-4147-A177-3AD203B41FA5}">
                      <a16:colId xmlns:a16="http://schemas.microsoft.com/office/drawing/2014/main" val="3528096413"/>
                    </a:ext>
                  </a:extLst>
                </a:gridCol>
                <a:gridCol w="2972120">
                  <a:extLst>
                    <a:ext uri="{9D8B030D-6E8A-4147-A177-3AD203B41FA5}">
                      <a16:colId xmlns:a16="http://schemas.microsoft.com/office/drawing/2014/main" val="131828781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2375446994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4126043863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1222005356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3254744335"/>
                    </a:ext>
                  </a:extLst>
                </a:gridCol>
                <a:gridCol w="642906">
                  <a:extLst>
                    <a:ext uri="{9D8B030D-6E8A-4147-A177-3AD203B41FA5}">
                      <a16:colId xmlns:a16="http://schemas.microsoft.com/office/drawing/2014/main" val="3823335857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13205705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687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41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6.434.805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99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04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12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56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13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9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30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23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76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50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072" y="1079394"/>
            <a:ext cx="7890149" cy="55144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9758" y="1630835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FFDA15-3DD2-4FF8-A744-A92FE88FB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96169"/>
              </p:ext>
            </p:extLst>
          </p:nvPr>
        </p:nvGraphicFramePr>
        <p:xfrm>
          <a:off x="535072" y="1916832"/>
          <a:ext cx="7901550" cy="4343423"/>
        </p:xfrm>
        <a:graphic>
          <a:graphicData uri="http://schemas.openxmlformats.org/drawingml/2006/table">
            <a:tbl>
              <a:tblPr/>
              <a:tblGrid>
                <a:gridCol w="264797">
                  <a:extLst>
                    <a:ext uri="{9D8B030D-6E8A-4147-A177-3AD203B41FA5}">
                      <a16:colId xmlns:a16="http://schemas.microsoft.com/office/drawing/2014/main" val="1659083369"/>
                    </a:ext>
                  </a:extLst>
                </a:gridCol>
                <a:gridCol w="264797">
                  <a:extLst>
                    <a:ext uri="{9D8B030D-6E8A-4147-A177-3AD203B41FA5}">
                      <a16:colId xmlns:a16="http://schemas.microsoft.com/office/drawing/2014/main" val="3033329806"/>
                    </a:ext>
                  </a:extLst>
                </a:gridCol>
                <a:gridCol w="264797">
                  <a:extLst>
                    <a:ext uri="{9D8B030D-6E8A-4147-A177-3AD203B41FA5}">
                      <a16:colId xmlns:a16="http://schemas.microsoft.com/office/drawing/2014/main" val="336795715"/>
                    </a:ext>
                  </a:extLst>
                </a:gridCol>
                <a:gridCol w="2986912">
                  <a:extLst>
                    <a:ext uri="{9D8B030D-6E8A-4147-A177-3AD203B41FA5}">
                      <a16:colId xmlns:a16="http://schemas.microsoft.com/office/drawing/2014/main" val="3087404311"/>
                    </a:ext>
                  </a:extLst>
                </a:gridCol>
                <a:gridCol w="709657">
                  <a:extLst>
                    <a:ext uri="{9D8B030D-6E8A-4147-A177-3AD203B41FA5}">
                      <a16:colId xmlns:a16="http://schemas.microsoft.com/office/drawing/2014/main" val="3558418965"/>
                    </a:ext>
                  </a:extLst>
                </a:gridCol>
                <a:gridCol w="709657">
                  <a:extLst>
                    <a:ext uri="{9D8B030D-6E8A-4147-A177-3AD203B41FA5}">
                      <a16:colId xmlns:a16="http://schemas.microsoft.com/office/drawing/2014/main" val="3743549593"/>
                    </a:ext>
                  </a:extLst>
                </a:gridCol>
                <a:gridCol w="709657">
                  <a:extLst>
                    <a:ext uri="{9D8B030D-6E8A-4147-A177-3AD203B41FA5}">
                      <a16:colId xmlns:a16="http://schemas.microsoft.com/office/drawing/2014/main" val="2318734535"/>
                    </a:ext>
                  </a:extLst>
                </a:gridCol>
                <a:gridCol w="709657">
                  <a:extLst>
                    <a:ext uri="{9D8B030D-6E8A-4147-A177-3AD203B41FA5}">
                      <a16:colId xmlns:a16="http://schemas.microsoft.com/office/drawing/2014/main" val="1648799651"/>
                    </a:ext>
                  </a:extLst>
                </a:gridCol>
                <a:gridCol w="646105">
                  <a:extLst>
                    <a:ext uri="{9D8B030D-6E8A-4147-A177-3AD203B41FA5}">
                      <a16:colId xmlns:a16="http://schemas.microsoft.com/office/drawing/2014/main" val="2221688483"/>
                    </a:ext>
                  </a:extLst>
                </a:gridCol>
                <a:gridCol w="635514">
                  <a:extLst>
                    <a:ext uri="{9D8B030D-6E8A-4147-A177-3AD203B41FA5}">
                      <a16:colId xmlns:a16="http://schemas.microsoft.com/office/drawing/2014/main" val="3393861745"/>
                    </a:ext>
                  </a:extLst>
                </a:gridCol>
              </a:tblGrid>
              <a:tr h="116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87994"/>
                  </a:ext>
                </a:extLst>
              </a:tr>
              <a:tr h="3558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7592"/>
                  </a:ext>
                </a:extLst>
              </a:tr>
              <a:tr h="1525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167.277.864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40.989.658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76.867.087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4214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3.042.417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5680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7590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2645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0921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2.818.296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28182960,0%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28182960,0%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9764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2.818.296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28182960,0%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28182960,0%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2140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9711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46221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6391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10.507.709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1.978.462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6548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9636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10.353.335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757.863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1.978.462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6130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8.216.778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0077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54.134.489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7.493.986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9664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1163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86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2852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95.984.613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31.213.932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60.329.086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9720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95.747.281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30.976.600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60.329.086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427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119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11.337.915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3.007.600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8.946.000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1155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9800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14.045.108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13.766.706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9021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43.879.893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21.618.000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19.953.149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783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178.376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5681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568.430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5461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6196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21.769.495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7.821.000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16.886.358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1792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9773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7939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19573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479" y="1109714"/>
            <a:ext cx="786024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8504" y="1879094"/>
            <a:ext cx="7851551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A20617-F027-42CF-831F-9EF20D24C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79500"/>
              </p:ext>
            </p:extLst>
          </p:nvPr>
        </p:nvGraphicFramePr>
        <p:xfrm>
          <a:off x="538504" y="2239134"/>
          <a:ext cx="7851551" cy="1696805"/>
        </p:xfrm>
        <a:graphic>
          <a:graphicData uri="http://schemas.openxmlformats.org/drawingml/2006/table">
            <a:tbl>
              <a:tblPr/>
              <a:tblGrid>
                <a:gridCol w="263122">
                  <a:extLst>
                    <a:ext uri="{9D8B030D-6E8A-4147-A177-3AD203B41FA5}">
                      <a16:colId xmlns:a16="http://schemas.microsoft.com/office/drawing/2014/main" val="1043610646"/>
                    </a:ext>
                  </a:extLst>
                </a:gridCol>
                <a:gridCol w="263122">
                  <a:extLst>
                    <a:ext uri="{9D8B030D-6E8A-4147-A177-3AD203B41FA5}">
                      <a16:colId xmlns:a16="http://schemas.microsoft.com/office/drawing/2014/main" val="1290406323"/>
                    </a:ext>
                  </a:extLst>
                </a:gridCol>
                <a:gridCol w="263122">
                  <a:extLst>
                    <a:ext uri="{9D8B030D-6E8A-4147-A177-3AD203B41FA5}">
                      <a16:colId xmlns:a16="http://schemas.microsoft.com/office/drawing/2014/main" val="2245097050"/>
                    </a:ext>
                  </a:extLst>
                </a:gridCol>
                <a:gridCol w="2968012">
                  <a:extLst>
                    <a:ext uri="{9D8B030D-6E8A-4147-A177-3AD203B41FA5}">
                      <a16:colId xmlns:a16="http://schemas.microsoft.com/office/drawing/2014/main" val="1668406643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1552426551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1445564317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3048611509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1213218317"/>
                    </a:ext>
                  </a:extLst>
                </a:gridCol>
                <a:gridCol w="642017">
                  <a:extLst>
                    <a:ext uri="{9D8B030D-6E8A-4147-A177-3AD203B41FA5}">
                      <a16:colId xmlns:a16="http://schemas.microsoft.com/office/drawing/2014/main" val="3069230804"/>
                    </a:ext>
                  </a:extLst>
                </a:gridCol>
                <a:gridCol w="631492">
                  <a:extLst>
                    <a:ext uri="{9D8B030D-6E8A-4147-A177-3AD203B41FA5}">
                      <a16:colId xmlns:a16="http://schemas.microsoft.com/office/drawing/2014/main" val="22100420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2414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231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7.860.536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424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34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68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5.645.587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14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5.645.587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16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46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9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46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7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15909"/>
            <a:ext cx="7977862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09552" y="1657757"/>
            <a:ext cx="7987174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0C93AC-CF75-4499-9940-31DD7193F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29830"/>
              </p:ext>
            </p:extLst>
          </p:nvPr>
        </p:nvGraphicFramePr>
        <p:xfrm>
          <a:off x="524257" y="1952889"/>
          <a:ext cx="7972469" cy="4372605"/>
        </p:xfrm>
        <a:graphic>
          <a:graphicData uri="http://schemas.openxmlformats.org/drawingml/2006/table">
            <a:tbl>
              <a:tblPr/>
              <a:tblGrid>
                <a:gridCol w="267174">
                  <a:extLst>
                    <a:ext uri="{9D8B030D-6E8A-4147-A177-3AD203B41FA5}">
                      <a16:colId xmlns:a16="http://schemas.microsoft.com/office/drawing/2014/main" val="104395584"/>
                    </a:ext>
                  </a:extLst>
                </a:gridCol>
                <a:gridCol w="267174">
                  <a:extLst>
                    <a:ext uri="{9D8B030D-6E8A-4147-A177-3AD203B41FA5}">
                      <a16:colId xmlns:a16="http://schemas.microsoft.com/office/drawing/2014/main" val="3269042428"/>
                    </a:ext>
                  </a:extLst>
                </a:gridCol>
                <a:gridCol w="267174">
                  <a:extLst>
                    <a:ext uri="{9D8B030D-6E8A-4147-A177-3AD203B41FA5}">
                      <a16:colId xmlns:a16="http://schemas.microsoft.com/office/drawing/2014/main" val="453919251"/>
                    </a:ext>
                  </a:extLst>
                </a:gridCol>
                <a:gridCol w="3013721">
                  <a:extLst>
                    <a:ext uri="{9D8B030D-6E8A-4147-A177-3AD203B41FA5}">
                      <a16:colId xmlns:a16="http://schemas.microsoft.com/office/drawing/2014/main" val="3387605182"/>
                    </a:ext>
                  </a:extLst>
                </a:gridCol>
                <a:gridCol w="716026">
                  <a:extLst>
                    <a:ext uri="{9D8B030D-6E8A-4147-A177-3AD203B41FA5}">
                      <a16:colId xmlns:a16="http://schemas.microsoft.com/office/drawing/2014/main" val="3952098626"/>
                    </a:ext>
                  </a:extLst>
                </a:gridCol>
                <a:gridCol w="716026">
                  <a:extLst>
                    <a:ext uri="{9D8B030D-6E8A-4147-A177-3AD203B41FA5}">
                      <a16:colId xmlns:a16="http://schemas.microsoft.com/office/drawing/2014/main" val="610724087"/>
                    </a:ext>
                  </a:extLst>
                </a:gridCol>
                <a:gridCol w="716026">
                  <a:extLst>
                    <a:ext uri="{9D8B030D-6E8A-4147-A177-3AD203B41FA5}">
                      <a16:colId xmlns:a16="http://schemas.microsoft.com/office/drawing/2014/main" val="3463920450"/>
                    </a:ext>
                  </a:extLst>
                </a:gridCol>
                <a:gridCol w="716026">
                  <a:extLst>
                    <a:ext uri="{9D8B030D-6E8A-4147-A177-3AD203B41FA5}">
                      <a16:colId xmlns:a16="http://schemas.microsoft.com/office/drawing/2014/main" val="483554564"/>
                    </a:ext>
                  </a:extLst>
                </a:gridCol>
                <a:gridCol w="651905">
                  <a:extLst>
                    <a:ext uri="{9D8B030D-6E8A-4147-A177-3AD203B41FA5}">
                      <a16:colId xmlns:a16="http://schemas.microsoft.com/office/drawing/2014/main" val="1776601011"/>
                    </a:ext>
                  </a:extLst>
                </a:gridCol>
                <a:gridCol w="641217">
                  <a:extLst>
                    <a:ext uri="{9D8B030D-6E8A-4147-A177-3AD203B41FA5}">
                      <a16:colId xmlns:a16="http://schemas.microsoft.com/office/drawing/2014/main" val="711430703"/>
                    </a:ext>
                  </a:extLst>
                </a:gridCol>
              </a:tblGrid>
              <a:tr h="1202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13310"/>
                  </a:ext>
                </a:extLst>
              </a:tr>
              <a:tr h="368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6400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254.958.981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3.580.524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127.044.517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2993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5.369.850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3.554.720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9885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915.592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523.266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7685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9761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25296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48664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23929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5682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05687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0820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7346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32.394.020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11.878.337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1685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32.394.020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11.878.337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22756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29.940.875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4783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29.940.875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1443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29.940.875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5110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132.196.194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2.662.060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80.147.324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2717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131.434.932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79.835.694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9251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99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160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17.621.347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2.189.507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12.119.030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0003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4764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16.537.822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6.912.493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11.888.916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67517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57.721.383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1.163.221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29.837.488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089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8.176.278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3.372.861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8453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7.881.234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-6.831.377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4.681.098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4984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8667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19/2016)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23.294.571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3.364.307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17.829.958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0183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9132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2515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1811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2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05829"/>
            <a:ext cx="793225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496256" y="1916832"/>
            <a:ext cx="7932256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C8C372-9359-47A5-89BC-B52653A44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91468"/>
              </p:ext>
            </p:extLst>
          </p:nvPr>
        </p:nvGraphicFramePr>
        <p:xfrm>
          <a:off x="518880" y="2204864"/>
          <a:ext cx="7932256" cy="1797392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1547162452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3919220231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445386613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819512250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99605330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494348812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93061873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800192344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978286859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1871055406"/>
                    </a:ext>
                  </a:extLst>
                </a:gridCol>
              </a:tblGrid>
              <a:tr h="125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41516"/>
                  </a:ext>
                </a:extLst>
              </a:tr>
              <a:tr h="382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75150"/>
                  </a:ext>
                </a:extLst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26688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067195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61047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55280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05995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244310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03626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25396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72005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272" y="1124744"/>
            <a:ext cx="79675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35272" y="1643954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8CB530-13E8-46D0-AAE0-A0520CADA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16073"/>
              </p:ext>
            </p:extLst>
          </p:nvPr>
        </p:nvGraphicFramePr>
        <p:xfrm>
          <a:off x="547816" y="1955278"/>
          <a:ext cx="7967534" cy="4359617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1727253813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056055389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512191159"/>
                    </a:ext>
                  </a:extLst>
                </a:gridCol>
                <a:gridCol w="3011854">
                  <a:extLst>
                    <a:ext uri="{9D8B030D-6E8A-4147-A177-3AD203B41FA5}">
                      <a16:colId xmlns:a16="http://schemas.microsoft.com/office/drawing/2014/main" val="224159606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086382435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94803170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487090640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481393181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849190040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1635991788"/>
                    </a:ext>
                  </a:extLst>
                </a:gridCol>
              </a:tblGrid>
              <a:tr h="123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54063"/>
                  </a:ext>
                </a:extLst>
              </a:tr>
              <a:tr h="377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55821"/>
                  </a:ext>
                </a:extLst>
              </a:tr>
              <a:tr h="1617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382.785.778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-50.283.217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187.408.801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361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13.162.743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8.665.151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9369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809.687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5525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9128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0245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8022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53576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2768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0362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68346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41640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9818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37.560.515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17.106.573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4455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37.560.515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17.106.573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3041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10.902.176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9889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10.902.176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6693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10.902.176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494449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233.297.508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-26.273.337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150.153.041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5544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233.297.508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-26.273.337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150.153.041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555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947.682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312.143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643.434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9001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69465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29.767.632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6.784.743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21.744.014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303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6959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18.073.682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12.751.725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3453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133.868.097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-1.325.431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84.008.595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8210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14.511.452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-2.177.702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6.185.650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2094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9.597.382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-4.734.564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6.318.702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185345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310.626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586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25.652.039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-28.171.631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18.274.681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8804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32984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8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415" y="1103521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92341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C603E1-6AE4-4A91-A11A-937DDD1B1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29586"/>
              </p:ext>
            </p:extLst>
          </p:nvPr>
        </p:nvGraphicFramePr>
        <p:xfrm>
          <a:off x="547817" y="2291188"/>
          <a:ext cx="7859300" cy="1823669"/>
        </p:xfrm>
        <a:graphic>
          <a:graphicData uri="http://schemas.openxmlformats.org/drawingml/2006/table">
            <a:tbl>
              <a:tblPr/>
              <a:tblGrid>
                <a:gridCol w="263382">
                  <a:extLst>
                    <a:ext uri="{9D8B030D-6E8A-4147-A177-3AD203B41FA5}">
                      <a16:colId xmlns:a16="http://schemas.microsoft.com/office/drawing/2014/main" val="4133961621"/>
                    </a:ext>
                  </a:extLst>
                </a:gridCol>
                <a:gridCol w="263382">
                  <a:extLst>
                    <a:ext uri="{9D8B030D-6E8A-4147-A177-3AD203B41FA5}">
                      <a16:colId xmlns:a16="http://schemas.microsoft.com/office/drawing/2014/main" val="751684987"/>
                    </a:ext>
                  </a:extLst>
                </a:gridCol>
                <a:gridCol w="263382">
                  <a:extLst>
                    <a:ext uri="{9D8B030D-6E8A-4147-A177-3AD203B41FA5}">
                      <a16:colId xmlns:a16="http://schemas.microsoft.com/office/drawing/2014/main" val="1051380953"/>
                    </a:ext>
                  </a:extLst>
                </a:gridCol>
                <a:gridCol w="2970941">
                  <a:extLst>
                    <a:ext uri="{9D8B030D-6E8A-4147-A177-3AD203B41FA5}">
                      <a16:colId xmlns:a16="http://schemas.microsoft.com/office/drawing/2014/main" val="1973397175"/>
                    </a:ext>
                  </a:extLst>
                </a:gridCol>
                <a:gridCol w="705862">
                  <a:extLst>
                    <a:ext uri="{9D8B030D-6E8A-4147-A177-3AD203B41FA5}">
                      <a16:colId xmlns:a16="http://schemas.microsoft.com/office/drawing/2014/main" val="777736209"/>
                    </a:ext>
                  </a:extLst>
                </a:gridCol>
                <a:gridCol w="705862">
                  <a:extLst>
                    <a:ext uri="{9D8B030D-6E8A-4147-A177-3AD203B41FA5}">
                      <a16:colId xmlns:a16="http://schemas.microsoft.com/office/drawing/2014/main" val="3380317102"/>
                    </a:ext>
                  </a:extLst>
                </a:gridCol>
                <a:gridCol w="705862">
                  <a:extLst>
                    <a:ext uri="{9D8B030D-6E8A-4147-A177-3AD203B41FA5}">
                      <a16:colId xmlns:a16="http://schemas.microsoft.com/office/drawing/2014/main" val="2316955353"/>
                    </a:ext>
                  </a:extLst>
                </a:gridCol>
                <a:gridCol w="705862">
                  <a:extLst>
                    <a:ext uri="{9D8B030D-6E8A-4147-A177-3AD203B41FA5}">
                      <a16:colId xmlns:a16="http://schemas.microsoft.com/office/drawing/2014/main" val="2213856361"/>
                    </a:ext>
                  </a:extLst>
                </a:gridCol>
                <a:gridCol w="642650">
                  <a:extLst>
                    <a:ext uri="{9D8B030D-6E8A-4147-A177-3AD203B41FA5}">
                      <a16:colId xmlns:a16="http://schemas.microsoft.com/office/drawing/2014/main" val="3638693324"/>
                    </a:ext>
                  </a:extLst>
                </a:gridCol>
                <a:gridCol w="632115">
                  <a:extLst>
                    <a:ext uri="{9D8B030D-6E8A-4147-A177-3AD203B41FA5}">
                      <a16:colId xmlns:a16="http://schemas.microsoft.com/office/drawing/2014/main" val="33204613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097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20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18.696.502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9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7.928.749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32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7.928.749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10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8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223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08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1.838.630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1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1.838.630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00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1.838.630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9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3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0456" y="1253731"/>
            <a:ext cx="7992888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098689"/>
              </p:ext>
            </p:extLst>
          </p:nvPr>
        </p:nvGraphicFramePr>
        <p:xfrm>
          <a:off x="530456" y="2132856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0150" y="1111616"/>
            <a:ext cx="7975832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497362" y="1692572"/>
            <a:ext cx="7958620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EA39B4-7325-4447-ACCA-30554C2F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92024"/>
              </p:ext>
            </p:extLst>
          </p:nvPr>
        </p:nvGraphicFramePr>
        <p:xfrm>
          <a:off x="480150" y="2027304"/>
          <a:ext cx="7987175" cy="4204915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3791853136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550894673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546445996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179958751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305178034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4006385080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737346381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861551933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1682732029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1566350786"/>
                    </a:ext>
                  </a:extLst>
                </a:gridCol>
              </a:tblGrid>
              <a:tr h="1259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96258"/>
                  </a:ext>
                </a:extLst>
              </a:tr>
              <a:tr h="385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7934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281.799.759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-19.903.275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122.634.924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0690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9329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7297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48847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4207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1091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0727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4725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59430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9662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15.862.258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5068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15.862.258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7163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35.045.840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1045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35.045.840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94736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35.045.840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3378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-24.920.100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68.014.124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1038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154.700.568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-25.160.100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68.014.124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0451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36950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24.637.938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13.965.142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842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7630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8.870.128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4529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58.582.753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-8.968.092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23.387.044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44256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785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9.794.693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32536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19/2016)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-3.522.908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8.616.119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4659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5768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9731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5445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6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90" y="1152864"/>
            <a:ext cx="7932256" cy="764030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5648" y="1916894"/>
            <a:ext cx="7932256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275C60-2564-4045-894C-5AACA949A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5745"/>
              </p:ext>
            </p:extLst>
          </p:nvPr>
        </p:nvGraphicFramePr>
        <p:xfrm>
          <a:off x="488190" y="2251626"/>
          <a:ext cx="7932256" cy="1804738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1829851636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226963869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413365504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29585429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488000493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007622454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29490363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57743135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29700870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61683316"/>
                    </a:ext>
                  </a:extLst>
                </a:gridCol>
              </a:tblGrid>
              <a:tr h="125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95347"/>
                  </a:ext>
                </a:extLst>
              </a:tr>
              <a:tr h="3844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35000"/>
                  </a:ext>
                </a:extLst>
              </a:tr>
              <a:tr h="164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13.802.155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807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6.797.483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88788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6.797.483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37281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16663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31012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16219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58093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525773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2.425.959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85590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4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457" y="1107182"/>
            <a:ext cx="792318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34857" y="1658241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6B2623-2A22-4821-93F1-F87154C5B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99994"/>
              </p:ext>
            </p:extLst>
          </p:nvPr>
        </p:nvGraphicFramePr>
        <p:xfrm>
          <a:off x="551940" y="1979946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649361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845260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989874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999710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0685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0351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391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91523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099159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216748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696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723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209.813.529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6.652.838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104.756.607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6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3.243.954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82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25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70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64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18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87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74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23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02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9.601.917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05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9.601.917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06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14.434.053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96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14.434.053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74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14.434.053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56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107.260.422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-3.493.250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77.198.831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50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77.198.831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74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12.463.645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10.242.472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3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24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7.501.409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72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44.514.945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51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-3.942.539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888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9.650.019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01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12.589.424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-4.126.938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7.398.678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28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75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25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0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2000" y="1126107"/>
            <a:ext cx="783075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2000" y="191015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7BF927-6BEF-418C-9092-5056557E5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26627"/>
              </p:ext>
            </p:extLst>
          </p:nvPr>
        </p:nvGraphicFramePr>
        <p:xfrm>
          <a:off x="552000" y="2216997"/>
          <a:ext cx="7830751" cy="1823669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3595224943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1344363911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2056553341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2369384401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301762054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969834276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315388331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68988738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3532593359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5427180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182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442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44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62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60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405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98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16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27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97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61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6" y="1113400"/>
            <a:ext cx="7957678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0296" y="1682102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E3FA6D-F641-403B-964C-E0CEFA278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99111"/>
              </p:ext>
            </p:extLst>
          </p:nvPr>
        </p:nvGraphicFramePr>
        <p:xfrm>
          <a:off x="550296" y="2015621"/>
          <a:ext cx="7965055" cy="3980357"/>
        </p:xfrm>
        <a:graphic>
          <a:graphicData uri="http://schemas.openxmlformats.org/drawingml/2006/table">
            <a:tbl>
              <a:tblPr/>
              <a:tblGrid>
                <a:gridCol w="266926">
                  <a:extLst>
                    <a:ext uri="{9D8B030D-6E8A-4147-A177-3AD203B41FA5}">
                      <a16:colId xmlns:a16="http://schemas.microsoft.com/office/drawing/2014/main" val="494475779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3062986568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2962498224"/>
                    </a:ext>
                  </a:extLst>
                </a:gridCol>
                <a:gridCol w="3010918">
                  <a:extLst>
                    <a:ext uri="{9D8B030D-6E8A-4147-A177-3AD203B41FA5}">
                      <a16:colId xmlns:a16="http://schemas.microsoft.com/office/drawing/2014/main" val="2780934071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2739104363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1473887059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4290613003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3586726714"/>
                    </a:ext>
                  </a:extLst>
                </a:gridCol>
                <a:gridCol w="651298">
                  <a:extLst>
                    <a:ext uri="{9D8B030D-6E8A-4147-A177-3AD203B41FA5}">
                      <a16:colId xmlns:a16="http://schemas.microsoft.com/office/drawing/2014/main" val="1989011032"/>
                    </a:ext>
                  </a:extLst>
                </a:gridCol>
                <a:gridCol w="640621">
                  <a:extLst>
                    <a:ext uri="{9D8B030D-6E8A-4147-A177-3AD203B41FA5}">
                      <a16:colId xmlns:a16="http://schemas.microsoft.com/office/drawing/2014/main" val="11708736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185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345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43.910.972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29.753.496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277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2.099.272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28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94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65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61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7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50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90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83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14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3.295.577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99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3.295.577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13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5.736.676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421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5.736.676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57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4.023.520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5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18.420.643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46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18.420.643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2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5.672.698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55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811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13.691.445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04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-1.070.455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-1.466.946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05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44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84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14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3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6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034" y="116581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93161" y="198986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412497-1102-45A2-A479-070F92DE8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81601"/>
              </p:ext>
            </p:extLst>
          </p:nvPr>
        </p:nvGraphicFramePr>
        <p:xfrm>
          <a:off x="548034" y="233035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81468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49397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41001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939067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54654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41859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15275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43629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841808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069439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609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266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5.178.931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27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3.719.576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20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3.719.576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35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81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93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18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4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1107361"/>
            <a:ext cx="795336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705953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4FB21CF-9118-4CC2-AA15-0928EB721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42961"/>
              </p:ext>
            </p:extLst>
          </p:nvPr>
        </p:nvGraphicFramePr>
        <p:xfrm>
          <a:off x="557672" y="1999070"/>
          <a:ext cx="7953362" cy="3853493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3833831783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1829016190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537439955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344317958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613558240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868495431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98150454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743367342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1881638408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17713808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759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138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81.450.110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14.326.702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39.729.872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15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2.013.044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1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7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72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48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71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85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22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6.450.230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79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6.450.230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30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75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3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45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33.706.257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18.649.282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38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33.624.457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18.567.482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50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08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79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2.978.782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06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757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0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24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43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00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99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52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4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345" y="1144349"/>
            <a:ext cx="788443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46345" y="196009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63BD85-3348-40DE-9D09-A057C2BB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64378"/>
              </p:ext>
            </p:extLst>
          </p:nvPr>
        </p:nvGraphicFramePr>
        <p:xfrm>
          <a:off x="546345" y="2279314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675607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275593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29325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187640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19809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92366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1508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97072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534979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033511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154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670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54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97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84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9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83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18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7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800" y="1095658"/>
            <a:ext cx="7787048" cy="5141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98560" y="1623656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632FF7-7616-4981-A9AE-4BBAA098F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48812"/>
              </p:ext>
            </p:extLst>
          </p:nvPr>
        </p:nvGraphicFramePr>
        <p:xfrm>
          <a:off x="524824" y="1925538"/>
          <a:ext cx="7795026" cy="4480894"/>
        </p:xfrm>
        <a:graphic>
          <a:graphicData uri="http://schemas.openxmlformats.org/drawingml/2006/table">
            <a:tbl>
              <a:tblPr/>
              <a:tblGrid>
                <a:gridCol w="261228">
                  <a:extLst>
                    <a:ext uri="{9D8B030D-6E8A-4147-A177-3AD203B41FA5}">
                      <a16:colId xmlns:a16="http://schemas.microsoft.com/office/drawing/2014/main" val="2304386917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4096514557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3380993584"/>
                    </a:ext>
                  </a:extLst>
                </a:gridCol>
                <a:gridCol w="2946645">
                  <a:extLst>
                    <a:ext uri="{9D8B030D-6E8A-4147-A177-3AD203B41FA5}">
                      <a16:colId xmlns:a16="http://schemas.microsoft.com/office/drawing/2014/main" val="1715634559"/>
                    </a:ext>
                  </a:extLst>
                </a:gridCol>
                <a:gridCol w="700089">
                  <a:extLst>
                    <a:ext uri="{9D8B030D-6E8A-4147-A177-3AD203B41FA5}">
                      <a16:colId xmlns:a16="http://schemas.microsoft.com/office/drawing/2014/main" val="286071249"/>
                    </a:ext>
                  </a:extLst>
                </a:gridCol>
                <a:gridCol w="700089">
                  <a:extLst>
                    <a:ext uri="{9D8B030D-6E8A-4147-A177-3AD203B41FA5}">
                      <a16:colId xmlns:a16="http://schemas.microsoft.com/office/drawing/2014/main" val="2347445644"/>
                    </a:ext>
                  </a:extLst>
                </a:gridCol>
                <a:gridCol w="700089">
                  <a:extLst>
                    <a:ext uri="{9D8B030D-6E8A-4147-A177-3AD203B41FA5}">
                      <a16:colId xmlns:a16="http://schemas.microsoft.com/office/drawing/2014/main" val="2593384445"/>
                    </a:ext>
                  </a:extLst>
                </a:gridCol>
                <a:gridCol w="700089">
                  <a:extLst>
                    <a:ext uri="{9D8B030D-6E8A-4147-A177-3AD203B41FA5}">
                      <a16:colId xmlns:a16="http://schemas.microsoft.com/office/drawing/2014/main" val="1607648253"/>
                    </a:ext>
                  </a:extLst>
                </a:gridCol>
                <a:gridCol w="637395">
                  <a:extLst>
                    <a:ext uri="{9D8B030D-6E8A-4147-A177-3AD203B41FA5}">
                      <a16:colId xmlns:a16="http://schemas.microsoft.com/office/drawing/2014/main" val="4012351553"/>
                    </a:ext>
                  </a:extLst>
                </a:gridCol>
                <a:gridCol w="626946">
                  <a:extLst>
                    <a:ext uri="{9D8B030D-6E8A-4147-A177-3AD203B41FA5}">
                      <a16:colId xmlns:a16="http://schemas.microsoft.com/office/drawing/2014/main" val="535924188"/>
                    </a:ext>
                  </a:extLst>
                </a:gridCol>
              </a:tblGrid>
              <a:tr h="1141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95105"/>
                  </a:ext>
                </a:extLst>
              </a:tr>
              <a:tr h="3400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58802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644.179.558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-30.995.226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372.275.790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702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20.822.240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13.753.510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32060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2.231.630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1.212.662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8567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4880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25430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222930,0%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26149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222930,0%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0379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7.014.593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6336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7.013.781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53061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3148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7443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78.011.989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2.542.383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20.618.431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80321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77.926.878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2.954.542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20.618.431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7852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314718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220.270.163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96.323.607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2414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92.060.082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3142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92.060.082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6143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9384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882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311.935.528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-9.579.441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233.181.918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6327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311.799.008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-9.715.961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233.045.398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74500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334.197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805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8557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57.142.692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22.669.240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41.279.171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13069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303.192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60369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42.813.428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-16.012.571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25.387.682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3704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147.311.346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-400.774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130.811.488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7033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28.027.743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-6.578.687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15.370.659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7685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2.078.955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-3.203.554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859.634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344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0361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33.049.257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-6.031.160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18.722.535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57031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1531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41831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76864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9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50" y="1117884"/>
            <a:ext cx="788670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5" y="190191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19A1F7-AA8A-48F0-BE27-41A3A857C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41995"/>
              </p:ext>
            </p:extLst>
          </p:nvPr>
        </p:nvGraphicFramePr>
        <p:xfrm>
          <a:off x="529335" y="222909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152000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29339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60461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39164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50118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775831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77061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35440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413907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880524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997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003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32.937.080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00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01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68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47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28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28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11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93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9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415" y="1157386"/>
            <a:ext cx="8085583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05654"/>
              </p:ext>
            </p:extLst>
          </p:nvPr>
        </p:nvGraphicFramePr>
        <p:xfrm>
          <a:off x="519807" y="2028206"/>
          <a:ext cx="810438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459" y="1115082"/>
            <a:ext cx="794313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47267" y="1656930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CF02E8-3EEE-4F09-8C08-B473EFB93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95759"/>
              </p:ext>
            </p:extLst>
          </p:nvPr>
        </p:nvGraphicFramePr>
        <p:xfrm>
          <a:off x="537359" y="1916832"/>
          <a:ext cx="7906231" cy="4351327"/>
        </p:xfrm>
        <a:graphic>
          <a:graphicData uri="http://schemas.openxmlformats.org/drawingml/2006/table">
            <a:tbl>
              <a:tblPr/>
              <a:tblGrid>
                <a:gridCol w="264954">
                  <a:extLst>
                    <a:ext uri="{9D8B030D-6E8A-4147-A177-3AD203B41FA5}">
                      <a16:colId xmlns:a16="http://schemas.microsoft.com/office/drawing/2014/main" val="1020318805"/>
                    </a:ext>
                  </a:extLst>
                </a:gridCol>
                <a:gridCol w="264954">
                  <a:extLst>
                    <a:ext uri="{9D8B030D-6E8A-4147-A177-3AD203B41FA5}">
                      <a16:colId xmlns:a16="http://schemas.microsoft.com/office/drawing/2014/main" val="4099140603"/>
                    </a:ext>
                  </a:extLst>
                </a:gridCol>
                <a:gridCol w="264954">
                  <a:extLst>
                    <a:ext uri="{9D8B030D-6E8A-4147-A177-3AD203B41FA5}">
                      <a16:colId xmlns:a16="http://schemas.microsoft.com/office/drawing/2014/main" val="2145230170"/>
                    </a:ext>
                  </a:extLst>
                </a:gridCol>
                <a:gridCol w="2988683">
                  <a:extLst>
                    <a:ext uri="{9D8B030D-6E8A-4147-A177-3AD203B41FA5}">
                      <a16:colId xmlns:a16="http://schemas.microsoft.com/office/drawing/2014/main" val="3922207912"/>
                    </a:ext>
                  </a:extLst>
                </a:gridCol>
                <a:gridCol w="710077">
                  <a:extLst>
                    <a:ext uri="{9D8B030D-6E8A-4147-A177-3AD203B41FA5}">
                      <a16:colId xmlns:a16="http://schemas.microsoft.com/office/drawing/2014/main" val="2156349407"/>
                    </a:ext>
                  </a:extLst>
                </a:gridCol>
                <a:gridCol w="710077">
                  <a:extLst>
                    <a:ext uri="{9D8B030D-6E8A-4147-A177-3AD203B41FA5}">
                      <a16:colId xmlns:a16="http://schemas.microsoft.com/office/drawing/2014/main" val="215364602"/>
                    </a:ext>
                  </a:extLst>
                </a:gridCol>
                <a:gridCol w="710077">
                  <a:extLst>
                    <a:ext uri="{9D8B030D-6E8A-4147-A177-3AD203B41FA5}">
                      <a16:colId xmlns:a16="http://schemas.microsoft.com/office/drawing/2014/main" val="3780331131"/>
                    </a:ext>
                  </a:extLst>
                </a:gridCol>
                <a:gridCol w="710077">
                  <a:extLst>
                    <a:ext uri="{9D8B030D-6E8A-4147-A177-3AD203B41FA5}">
                      <a16:colId xmlns:a16="http://schemas.microsoft.com/office/drawing/2014/main" val="2758855738"/>
                    </a:ext>
                  </a:extLst>
                </a:gridCol>
                <a:gridCol w="646488">
                  <a:extLst>
                    <a:ext uri="{9D8B030D-6E8A-4147-A177-3AD203B41FA5}">
                      <a16:colId xmlns:a16="http://schemas.microsoft.com/office/drawing/2014/main" val="1276241748"/>
                    </a:ext>
                  </a:extLst>
                </a:gridCol>
                <a:gridCol w="635890">
                  <a:extLst>
                    <a:ext uri="{9D8B030D-6E8A-4147-A177-3AD203B41FA5}">
                      <a16:colId xmlns:a16="http://schemas.microsoft.com/office/drawing/2014/main" val="3022091861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375480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77950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90.495.453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-5.246.292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36.799.367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696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2.784.414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1.863.633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753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217.350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781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372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775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7261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0376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284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1.875.898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8483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1.863.868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904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397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7669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17.405.110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-524.441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7.578.880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143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17.405.110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-524.441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7.578.880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3719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395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221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399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46.692.965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-7.981.672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25.200.947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6024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46.575.817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25.083.799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706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326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6.543.626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-291.871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2.883.203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779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3.481.502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-534.242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2.541.134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3005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20.304.921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13.285.162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087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3.580.071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-1.673.887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1.379.106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543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4.084.487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120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3.575.923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910.707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795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091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9900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212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1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4" y="1138622"/>
            <a:ext cx="7886701" cy="76635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9514" y="1907994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C3C071-D460-4D49-AE1E-060292D1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16695"/>
              </p:ext>
            </p:extLst>
          </p:nvPr>
        </p:nvGraphicFramePr>
        <p:xfrm>
          <a:off x="569513" y="227769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985317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255403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369685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992022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97947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67940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226845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89858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72711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727218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3081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849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42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58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59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38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74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19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92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42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42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23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1133750"/>
            <a:ext cx="79553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6574" y="1718101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D80D61-16BC-4565-AF3E-DEC8F80A7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912"/>
              </p:ext>
            </p:extLst>
          </p:nvPr>
        </p:nvGraphicFramePr>
        <p:xfrm>
          <a:off x="564534" y="2083226"/>
          <a:ext cx="7950816" cy="4107221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4222254571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3279435240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997758997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4007039180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56575271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738312823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068838721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093892769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3551848993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21608818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7664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579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81.128.263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29.419.944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31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35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14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57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72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24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64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59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35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53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5.273.117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40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5.273.117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37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67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76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55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28.818.031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12.938.493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28.778.031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12.938.493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84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4.255.600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54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17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91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2.035.292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64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13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-403.471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95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024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76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15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86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0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428" y="1119544"/>
            <a:ext cx="7885527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254" y="1882991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7B0A84-4B42-47DC-A780-27A47CFE0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63773"/>
              </p:ext>
            </p:extLst>
          </p:nvPr>
        </p:nvGraphicFramePr>
        <p:xfrm>
          <a:off x="558254" y="224207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47189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056170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916777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208984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03389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56083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18768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70370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184192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490460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7115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916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251.084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6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19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74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95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6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31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16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21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49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55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1101647"/>
            <a:ext cx="787189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62600" y="1657204"/>
            <a:ext cx="7827864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45F7FC-5ECE-4EE5-9D43-A1B555C8E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91517"/>
              </p:ext>
            </p:extLst>
          </p:nvPr>
        </p:nvGraphicFramePr>
        <p:xfrm>
          <a:off x="540584" y="1994300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058260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985792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883341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178917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60874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22596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15440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38227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239955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92775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3042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204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86.679.327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45.787.861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93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62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09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9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1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27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76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57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5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4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7.140.687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1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7.140.687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10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14.640.389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76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14.640.389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85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36.574.939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9.865.983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64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36.567.939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9.858.983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22.355.896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15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14.167.816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12.219.840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1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5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7.163.808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36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96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49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67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79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98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9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1178858"/>
            <a:ext cx="788104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84656" y="1921152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CAB4D4-564E-4627-9EFC-FB360C06C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57657"/>
              </p:ext>
            </p:extLst>
          </p:nvPr>
        </p:nvGraphicFramePr>
        <p:xfrm>
          <a:off x="563515" y="2288328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733039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3920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107881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101317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29307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35027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4985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77296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3131515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721238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512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596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721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15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79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2.498.713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72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2.498.713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59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68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20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36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9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8" y="1162987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5848" y="1767142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C39314-17FA-4E93-8AD0-371D77E8D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86286"/>
              </p:ext>
            </p:extLst>
          </p:nvPr>
        </p:nvGraphicFramePr>
        <p:xfrm>
          <a:off x="494376" y="2074352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1945588523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092967604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4038244092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143270701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355602150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642992456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722274171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369843783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37329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23399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3.757.257.937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34.566.998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1.890.087.597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17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158.228.711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2.043.040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102.591.971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9649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21.362.658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10.929.160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3540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959.290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805.170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8051700,0%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9115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3833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3.699.931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25760,2%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6510,4%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2079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9.257.606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0627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20.926.069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16.768.979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12.128.811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8237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5893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608.005.946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138.441.257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240.830.600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1552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408.884.356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32627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1.817.477.537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126.032.883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1.099.385.423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003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1.088.230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2091,2%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0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886" y="1107343"/>
            <a:ext cx="788669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08886" y="1706374"/>
            <a:ext cx="786334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1FFAF7-6CDF-4911-80AE-5187AB7ED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35050"/>
              </p:ext>
            </p:extLst>
          </p:nvPr>
        </p:nvGraphicFramePr>
        <p:xfrm>
          <a:off x="508886" y="2054331"/>
          <a:ext cx="7886699" cy="3677133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580229721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1597714750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173354012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9117373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53862943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54593895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026629716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1505567966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3270424678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16462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51700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337.347.898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-314.246.699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204.093.866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25751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249.937.428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-346.809.960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149.637.943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88943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29.016.567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40024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27.836.728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18.300.803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09637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7.138.553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69009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39.926.096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2.664.819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20.901.572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81933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117.535.130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479.209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38.788.359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9631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92.025.687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63.001.272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0713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80.942.572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17.156.475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36.692.721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1422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147.795.743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-16.308.901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66.202.833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6218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306.747.284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48.363.237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166.304.374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1093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167.277.864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40.989.658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76.867.087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7015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254.958.981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3.580.524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127.044.517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876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382.785.778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-50.283.217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187.408.801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785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281.799.759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-19.903.275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122.634.924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3857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209.813.529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6.652.838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104.756.607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1460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43.910.972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3.056.218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29.753.496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9873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81.450.110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14.326.702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39.729.872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7271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644.179.558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-30.995.226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372.275.790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0458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90.495.453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-5.246.292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36.799.367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1317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81.128.263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646.324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29.419.944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3463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86.679.327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22.554.333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45.787.861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3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823" y="1115012"/>
            <a:ext cx="788438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656860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D218AD-326F-43F5-B774-BFE53D108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36531"/>
              </p:ext>
            </p:extLst>
          </p:nvPr>
        </p:nvGraphicFramePr>
        <p:xfrm>
          <a:off x="485823" y="2029078"/>
          <a:ext cx="7886699" cy="3011591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575893814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396659522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105867382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26527093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05639430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33125189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813791843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636176511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429192985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10532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7208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7226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4.779.000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6762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3.636.743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9062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7.879.380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1374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6.434.805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59114"/>
                  </a:ext>
                </a:extLst>
              </a:tr>
              <a:tr h="216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7.860.536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9232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10.232.509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290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18.696.502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5919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13.802.155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284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3.005.971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1427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5.178.931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14074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2256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32.937.080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8139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1.511.119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3062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251.084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0568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5.070.120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48" y="1086351"/>
            <a:ext cx="7886701" cy="55486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48" y="1641220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E3076A-E6A3-4F74-B5CC-F6D6AB448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7762"/>
              </p:ext>
            </p:extLst>
          </p:nvPr>
        </p:nvGraphicFramePr>
        <p:xfrm>
          <a:off x="539548" y="2001528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619685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68801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05550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958959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3420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61695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64281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75334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6259176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010574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092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08521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249.937.428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-346.809.960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149.637.943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493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55.119.135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35.622.890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120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23837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201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9958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364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061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7075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098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468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939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1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679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102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927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846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3.868.465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91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85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788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492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137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385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896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583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22.996.606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-338.713.792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17.668.965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073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-23.719.609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18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22.358.066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17.642.471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16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112.164.896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90.453.196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0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9320" y="1134878"/>
            <a:ext cx="7890790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711991"/>
            <a:ext cx="7881686" cy="23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B78D85-7184-4B4C-BA16-C125691BB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15204"/>
              </p:ext>
            </p:extLst>
          </p:nvPr>
        </p:nvGraphicFramePr>
        <p:xfrm>
          <a:off x="539552" y="2060848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089553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95812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25937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535781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912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30901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11233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30875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1605546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4839600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9819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567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90.314.254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156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-134.620.074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5204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176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-1.031.931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199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529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5436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195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668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13.132.010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751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69.761.407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56.626.479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788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-47.985.735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21.658.098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682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-35.034.826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231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652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444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690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7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13524</Words>
  <Application>Microsoft Office PowerPoint</Application>
  <PresentationFormat>Presentación en pantalla (4:3)</PresentationFormat>
  <Paragraphs>8290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Diseño personalizado</vt:lpstr>
      <vt:lpstr>1_Diseño personalizado</vt:lpstr>
      <vt:lpstr>EJECUCIÓN ACUMULADA DE GASTOS PRESUPUESTARIOS AL MES DE AGOSTO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AGOSTO DE 2021  PARTIDA 18 MINISTERIO DE VIVIENDA Y URBANISMO</vt:lpstr>
      <vt:lpstr>EJECUCIÓN ACUMULADA DE GASTOS A AGOSTO DE 2021  PARTIDA 18 RESUMEN POR CAPÍTULOS</vt:lpstr>
      <vt:lpstr>EJECUCIÓN ACUMULADA DE GASTOS A AGOSTO DE 2021  PARTIDA 18 RESUMEN FET – Covid -19</vt:lpstr>
      <vt:lpstr>EJECUCIÓN ACUMULADA DE GASTOS A AGOSTO DE 2021  PARTIDA 18. CAPÍTULO 01. PROGRAMA 01: SUBSECRETARÍA DE VIVIENDA Y URBANISMO</vt:lpstr>
      <vt:lpstr>EJECUCIÓN ACUMULADA DE GASTOS A AGOSTO DE 2021  PARTIDA 18. CAPÍTULO 01. PROGRAMA 01: SUBSECRETARÍA DE VIVIENDA Y URBANISMO</vt:lpstr>
      <vt:lpstr>EJECUCIÓN ACUMULADA DE GASTOS A AGOSTO DE 2021  PARTIDA 18. CAPÍTULO 01. PROGRAMA 01: SUBSECRETARÍA DE VIVIENDA Y URBANISMO FET – Covid - 19</vt:lpstr>
      <vt:lpstr>EJECUCIÓN ACUMULADA DE GASTOS A AGOSTO DE 2021  PARTIDA 18. CAPÍTULO 01. PROGRAMA 02: ASENTAMIENTOS PRECARIOS</vt:lpstr>
      <vt:lpstr>EJECUCIÓN ACUMULADA DE GASTOS A AGOSTO DE 2021  PARTIDA 18. CAPÍTULO 01. PROGRAMA 04: RECUPERACIÓN DE BARRIOS</vt:lpstr>
      <vt:lpstr>EJECUCIÓN ACUMULADA DE GASTOS A AGOSTO DE 2021  PARTIDA 18. CAPÍTULO 02. PROGRAMA 01: PARQUE METROPOLITANO</vt:lpstr>
      <vt:lpstr>EJECUCIÓN ACUMULADA DE GASTOS A AGOSTO DE 2021  PARTIDA 18. CAPÍTULO 21. PROGRAMA 01: SERVIU I REGIÓN</vt:lpstr>
      <vt:lpstr>EJECUCIÓN ACUMULADA DE GASTOS A AGOSTO DE 2021  PARTIDA 18. CAPÍTULO 21. PROGRAMA 01: SERVIU I REGIÓN  FET – Covid - 19</vt:lpstr>
      <vt:lpstr>EJECUCIÓN ACUMULADA DE GASTOS A AGOSTO DE 2021  PARTIDA 18. CAPÍTULO 22. PROGRAMA 01: SERVIU II REGIÓN</vt:lpstr>
      <vt:lpstr>EJECUCIÓN ACUMULADA DE GASTOS A AGOSTO DE 2021  PARTIDA 18. CAPÍTULO 22. PROGRAMA 01: SERVIU II REGIÓN FET – Covid - 19</vt:lpstr>
      <vt:lpstr>EJECUCIÓN ACUMULADA DE GASTOS A AGOSTO DE 2021  PARTIDA 18. CAPÍTULO 23. PROGRAMA 01: SERVIU III REGIÓN</vt:lpstr>
      <vt:lpstr>EJECUCIÓN ACUMULADA DE GASTOS A AGOSTO DE 2021  PARTIDA 18. CAPÍTULO 23. PROGRAMA 01: SERVIU III REGIÓN FET – Covid - 19</vt:lpstr>
      <vt:lpstr>EJECUCIÓN ACUMULADA DE GASTOS A AGOSTO DE 2021  PARTIDA 18. CAPÍTULO 24. PROGRAMA 01: SERVIU IV REGIÓN</vt:lpstr>
      <vt:lpstr>EJECUCIÓN ACUMULADA DE GASTOS A AGOSTO DE 2021  PARTIDA 18. CAPÍTULO 24. PROGRAMA 01: SERVIU IV REGIÓN FET – Covid - 19</vt:lpstr>
      <vt:lpstr>EJECUCIÓN ACUMULADA DE GASTOS A AGOSTO DE 2021  PARTIDA 18. CAPÍTULO 25. PROGRAMA 01: SERVIU V REGIÓN</vt:lpstr>
      <vt:lpstr>EJECUCIÓN ACUMULADA DE GASTOS A AGOSTO DE 2021  PARTIDA 18. CAPÍTULO 25. PROGRAMA 01: SERVIU V REGIÓN FET – Covid - 19</vt:lpstr>
      <vt:lpstr>EJECUCIÓN ACUMULADA DE GASTOS A AGOSTO DE 2021  PARTIDA 18. CAPÍTULO 26. PROGRAMA 01: SERVIU VI REGIÓN</vt:lpstr>
      <vt:lpstr>EJECUCIÓN ACUMULADA DE GASTOS A AGOSTO DE 2021  PARTIDA 18. CAPÍTULO 26. PROGRAMA 01: SERVIU VI REGIÓN FET – Covid - 19</vt:lpstr>
      <vt:lpstr>EJECUCIÓN ACUMULADA DE GASTOS A AGOSTO DE 2021  PARTIDA 18. CAPÍTULO 27. PROGRAMA 01: SERVIU VII REGIÓN</vt:lpstr>
      <vt:lpstr>EJECUCIÓN ACUMULADA DE GASTOS A AGOSTO DE 2021  PARTIDA 18. CAPÍTULO 27. PROGRAMA 01: SERVIU VII REGIÓN FET – Covid - 19</vt:lpstr>
      <vt:lpstr>EJECUCIÓN ACUMULADA DE GASTOS A AGOSTO DE 2021  PARTIDA 18. CAPÍTULO 28. PROGRAMA 01: SERVIU VIII REGIÓN</vt:lpstr>
      <vt:lpstr>EJECUCIÓN ACUMULADA DE GASTOS A AGOSTO DE 2021  PARTIDA 18. CAPÍTULO 28. PROGRAMA 01: SERVIU VIII REGIÓN FET – Covid - 19</vt:lpstr>
      <vt:lpstr>EJECUCIÓN ACUMULADA DE GASTOS A AGOSTO DE 2021  PARTIDA 18. CAPÍTULO 29. PROGRAMA 01: SERVIU IX REGIÓN</vt:lpstr>
      <vt:lpstr>EJECUCIÓN ACUMULADA DE GASTOS A AGOSTO DE 2021  PARTIDA 18. CAPÍTULO 29. PROGRAMA 01: SERVIU IX REGIÓN FET – Covid - 19</vt:lpstr>
      <vt:lpstr>EJECUCIÓN ACUMULADA DE GASTOS A AGOSTO DE 2021  PARTIDA 18. CAPÍTULO 30. PROGRAMA 01: SERVIU X REGIÓN</vt:lpstr>
      <vt:lpstr>EJECUCIÓN ACUMULADA DE GASTOS A AGOSTO DE 2021  PARTIDA 18. CAPÍTULO 30. PROGRAMA 01: SERVIU X REGIÓN FET – Covid - 19</vt:lpstr>
      <vt:lpstr>EJECUCIÓN ACUMULADA DE GASTOS A AGOSTO DE 2021  PARTIDA 18. CAPÍTULO 31. PROGRAMA 01: SERVIU XI REGIÓN</vt:lpstr>
      <vt:lpstr>EJECUCIÓN ACUMULADA DE GASTOS A AGOSTO DE 2021  PARTIDA 18. CAPÍTULO 31. PROGRAMA 01: SERVIU XI REGIÓN FET – Covid - 19</vt:lpstr>
      <vt:lpstr>EJECUCIÓN ACUMULADA DE GASTOS A AGOSTO DE 2021  PARTIDA 18. CAPÍTULO 32. PROGRAMA 01: SERVIU XII REGIÓN</vt:lpstr>
      <vt:lpstr>EJECUCIÓN ACUMULADA DE GASTOS A AGOSTO DE 2021  PARTIDA 18. CAPÍTULO 32. PROGRAMA 01: SERVIU XII REGIÓN FET – Covid - 19</vt:lpstr>
      <vt:lpstr>EJECUCIÓN ACUMULADA DE GASTOS A AGOSTO DE 2021  PARTIDA 18. CAPÍTULO 33. PROGRAMA 01: SERVIU REGIÓN METROPOLITANA</vt:lpstr>
      <vt:lpstr>EJECUCIÓN ACUMULADA DE GASTOS A AGOSTO DE 2021  PARTIDA 18. CAPÍTULO 33. PROGRAMA 01: SERVIU REGIÓN METROPOLITANA FET – Covid - 19</vt:lpstr>
      <vt:lpstr>EJECUCIÓN ACUMULADA DE GASTOS A AGOSTO DE 2021  PARTIDA 18. CAPÍTULO 34. PROGRAMA 01: SERVIU XIV REGIÓN</vt:lpstr>
      <vt:lpstr>EJECUCIÓN ACUMULADA DE GASTOS A AGOSTO DE 2021  PARTIDA 18. CAPÍTULO 34. PROGRAMA 01: SERVIU XIV REGIÓN FET – Covid - 19</vt:lpstr>
      <vt:lpstr>EJECUCIÓN ACUMULADA DE GASTOS A AGOSTO DE 2021  PARTIDA 18. CAPÍTULO 35. PROGRAMA 01: SERVIU XV REGIÓN</vt:lpstr>
      <vt:lpstr>EJECUCIÓN ACUMULADA DE GASTOS A AGOSTO DE 2021  PARTIDA 18. CAPÍTULO 35. PROGRAMA 01: SERVIU XV REGIÓN FET – Covid - 19</vt:lpstr>
      <vt:lpstr>EJECUCIÓN ACUMULADA DE GASTOS A AGOSTO DE 2021  PARTIDA 18. CAPÍTULO 36. PROGRAMA 01: SERVIU XVI REGIÓN</vt:lpstr>
      <vt:lpstr>EJECUCIÓN ACUMULADA DE GASTOS A AGOSTO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115</cp:revision>
  <dcterms:created xsi:type="dcterms:W3CDTF">2019-12-13T17:53:17Z</dcterms:created>
  <dcterms:modified xsi:type="dcterms:W3CDTF">2021-10-18T01:00:39Z</dcterms:modified>
</cp:coreProperties>
</file>