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A5-4E3F-A546-B31150B5B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A5-4E3F-A546-B31150B5B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A5-4E3F-A546-B31150B5B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8A5-4E3F-A546-B31150B5B8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8A5-4E3F-A546-B31150B5B8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8A5-4E3F-A546-B31150B5B8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8A5-4E3F-A546-B31150B5B8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8A5-4E3F-A546-B31150B5B81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8A5-4E3F-A546-B31150B5B81B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A5-4E3F-A546-B31150B5B81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A5-4E3F-A546-B31150B5B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66-467C-9B95-16E776CC183A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66-467C-9B95-16E776CC18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15'!$D$27:$K$27</c:f>
              <c:numCache>
                <c:formatCode>0.0%</c:formatCode>
                <c:ptCount val="8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  <c:pt idx="7">
                  <c:v>0.20117719283835342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66-467C-9B95-16E776CC183A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66-467C-9B95-16E776CC183A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66-467C-9B95-16E776CC1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D2-46DE-A8CB-85D2DB5715E8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D2-46DE-A8CB-85D2DB5715E8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D2-46DE-A8CB-85D2DB5715E8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D2-46DE-A8CB-85D2DB5715E8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D2-46DE-A8CB-85D2DB5715E8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D2-46DE-A8CB-85D2DB5715E8}"/>
                </c:ext>
              </c:extLst>
            </c:dLbl>
            <c:dLbl>
              <c:idx val="7"/>
              <c:layout>
                <c:manualLayout>
                  <c:x val="-9.9853603200156802E-17"/>
                  <c:y val="-1.3888888888888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D2-46DE-A8CB-85D2DB5715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15'!$D$20:$K$20</c:f>
              <c:numCache>
                <c:formatCode>0.0%</c:formatCode>
                <c:ptCount val="8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  <c:pt idx="7">
                  <c:v>0.9080629497189453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AD2-46DE-A8CB-85D2DB5715E8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AD2-46DE-A8CB-85D2DB5715E8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AD2-46DE-A8CB-85D2DB5715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BB9CC54-4097-4C7C-9F64-A9A2BDEC5F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B40507-D780-492A-85AA-DBB103D4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0B781-31D1-411F-9B62-111AD774178D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17430-3C7F-4868-BF5E-3878120F9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275BB8-619F-48CF-9F7F-D8FFDE3A5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A4660-25A4-4FBC-AF30-E0BD3CE66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7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205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17-10-2021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5262880-C560-465B-839B-3A5EC8FE06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DB97F69F-8DA6-4BF0-B396-F1C0FE3BC3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3" y="1098358"/>
            <a:ext cx="8064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3" y="1671750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41D0A4-8247-4586-B9E5-37B31D3F7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51685"/>
              </p:ext>
            </p:extLst>
          </p:nvPr>
        </p:nvGraphicFramePr>
        <p:xfrm>
          <a:off x="539543" y="1998566"/>
          <a:ext cx="8064913" cy="3329258"/>
        </p:xfrm>
        <a:graphic>
          <a:graphicData uri="http://schemas.openxmlformats.org/drawingml/2006/table">
            <a:tbl>
              <a:tblPr/>
              <a:tblGrid>
                <a:gridCol w="723581">
                  <a:extLst>
                    <a:ext uri="{9D8B030D-6E8A-4147-A177-3AD203B41FA5}">
                      <a16:colId xmlns:a16="http://schemas.microsoft.com/office/drawing/2014/main" val="3934144779"/>
                    </a:ext>
                  </a:extLst>
                </a:gridCol>
                <a:gridCol w="271343">
                  <a:extLst>
                    <a:ext uri="{9D8B030D-6E8A-4147-A177-3AD203B41FA5}">
                      <a16:colId xmlns:a16="http://schemas.microsoft.com/office/drawing/2014/main" val="8923119"/>
                    </a:ext>
                  </a:extLst>
                </a:gridCol>
                <a:gridCol w="280388">
                  <a:extLst>
                    <a:ext uri="{9D8B030D-6E8A-4147-A177-3AD203B41FA5}">
                      <a16:colId xmlns:a16="http://schemas.microsoft.com/office/drawing/2014/main" val="1065029732"/>
                    </a:ext>
                  </a:extLst>
                </a:gridCol>
                <a:gridCol w="2448115">
                  <a:extLst>
                    <a:ext uri="{9D8B030D-6E8A-4147-A177-3AD203B41FA5}">
                      <a16:colId xmlns:a16="http://schemas.microsoft.com/office/drawing/2014/main" val="3058880259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366649168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346620349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52061218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94824423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47278588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726042092"/>
                    </a:ext>
                  </a:extLst>
                </a:gridCol>
              </a:tblGrid>
              <a:tr h="1504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64552"/>
                  </a:ext>
                </a:extLst>
              </a:tr>
              <a:tr h="460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69882"/>
                  </a:ext>
                </a:extLst>
              </a:tr>
              <a:tr h="15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6.763.514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3.582.586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7543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2.209.972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00880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7466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433.199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4957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426.590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44501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426.590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2154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2031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4444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736303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89365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628117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001870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0634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3659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599078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2900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87032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88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4609" y="1094945"/>
            <a:ext cx="79999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7" y="1710185"/>
            <a:ext cx="8037205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746BC48-87A9-4C1C-B23F-19D7980EF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74113"/>
              </p:ext>
            </p:extLst>
          </p:nvPr>
        </p:nvGraphicFramePr>
        <p:xfrm>
          <a:off x="527393" y="2005012"/>
          <a:ext cx="8037205" cy="4351338"/>
        </p:xfrm>
        <a:graphic>
          <a:graphicData uri="http://schemas.openxmlformats.org/drawingml/2006/table">
            <a:tbl>
              <a:tblPr/>
              <a:tblGrid>
                <a:gridCol w="732877">
                  <a:extLst>
                    <a:ext uri="{9D8B030D-6E8A-4147-A177-3AD203B41FA5}">
                      <a16:colId xmlns:a16="http://schemas.microsoft.com/office/drawing/2014/main" val="2570396039"/>
                    </a:ext>
                  </a:extLst>
                </a:gridCol>
                <a:gridCol w="256507">
                  <a:extLst>
                    <a:ext uri="{9D8B030D-6E8A-4147-A177-3AD203B41FA5}">
                      <a16:colId xmlns:a16="http://schemas.microsoft.com/office/drawing/2014/main" val="1485199032"/>
                    </a:ext>
                  </a:extLst>
                </a:gridCol>
                <a:gridCol w="256507">
                  <a:extLst>
                    <a:ext uri="{9D8B030D-6E8A-4147-A177-3AD203B41FA5}">
                      <a16:colId xmlns:a16="http://schemas.microsoft.com/office/drawing/2014/main" val="690985662"/>
                    </a:ext>
                  </a:extLst>
                </a:gridCol>
                <a:gridCol w="2259700">
                  <a:extLst>
                    <a:ext uri="{9D8B030D-6E8A-4147-A177-3AD203B41FA5}">
                      <a16:colId xmlns:a16="http://schemas.microsoft.com/office/drawing/2014/main" val="1261570136"/>
                    </a:ext>
                  </a:extLst>
                </a:gridCol>
                <a:gridCol w="769519">
                  <a:extLst>
                    <a:ext uri="{9D8B030D-6E8A-4147-A177-3AD203B41FA5}">
                      <a16:colId xmlns:a16="http://schemas.microsoft.com/office/drawing/2014/main" val="3344747145"/>
                    </a:ext>
                  </a:extLst>
                </a:gridCol>
                <a:gridCol w="769519">
                  <a:extLst>
                    <a:ext uri="{9D8B030D-6E8A-4147-A177-3AD203B41FA5}">
                      <a16:colId xmlns:a16="http://schemas.microsoft.com/office/drawing/2014/main" val="1307902712"/>
                    </a:ext>
                  </a:extLst>
                </a:gridCol>
                <a:gridCol w="769519">
                  <a:extLst>
                    <a:ext uri="{9D8B030D-6E8A-4147-A177-3AD203B41FA5}">
                      <a16:colId xmlns:a16="http://schemas.microsoft.com/office/drawing/2014/main" val="1969909897"/>
                    </a:ext>
                  </a:extLst>
                </a:gridCol>
                <a:gridCol w="745090">
                  <a:extLst>
                    <a:ext uri="{9D8B030D-6E8A-4147-A177-3AD203B41FA5}">
                      <a16:colId xmlns:a16="http://schemas.microsoft.com/office/drawing/2014/main" val="1257488237"/>
                    </a:ext>
                  </a:extLst>
                </a:gridCol>
                <a:gridCol w="745090">
                  <a:extLst>
                    <a:ext uri="{9D8B030D-6E8A-4147-A177-3AD203B41FA5}">
                      <a16:colId xmlns:a16="http://schemas.microsoft.com/office/drawing/2014/main" val="2478640961"/>
                    </a:ext>
                  </a:extLst>
                </a:gridCol>
                <a:gridCol w="732877">
                  <a:extLst>
                    <a:ext uri="{9D8B030D-6E8A-4147-A177-3AD203B41FA5}">
                      <a16:colId xmlns:a16="http://schemas.microsoft.com/office/drawing/2014/main" val="978688073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952364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512869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44.137.496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17.324.531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29411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8.003.008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4.965.266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3601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2.337.696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81031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0215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6021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852786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0400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88602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60846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2416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00578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23360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53507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8657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4976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41744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6554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0219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4312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73926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91662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9.654.480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6877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9.654.480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341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92078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8240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470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113" y="1070710"/>
            <a:ext cx="7996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3" y="1603635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23FE5C1-C8DA-4664-BC50-2145DA882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61412"/>
              </p:ext>
            </p:extLst>
          </p:nvPr>
        </p:nvGraphicFramePr>
        <p:xfrm>
          <a:off x="536115" y="1840932"/>
          <a:ext cx="7996321" cy="4515418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1449729373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3564386714"/>
                    </a:ext>
                  </a:extLst>
                </a:gridCol>
                <a:gridCol w="257588">
                  <a:extLst>
                    <a:ext uri="{9D8B030D-6E8A-4147-A177-3AD203B41FA5}">
                      <a16:colId xmlns:a16="http://schemas.microsoft.com/office/drawing/2014/main" val="1304543993"/>
                    </a:ext>
                  </a:extLst>
                </a:gridCol>
                <a:gridCol w="2647899">
                  <a:extLst>
                    <a:ext uri="{9D8B030D-6E8A-4147-A177-3AD203B41FA5}">
                      <a16:colId xmlns:a16="http://schemas.microsoft.com/office/drawing/2014/main" val="2344135698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4263957021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3082524819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2686234435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353892306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736969082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1306852164"/>
                    </a:ext>
                  </a:extLst>
                </a:gridCol>
              </a:tblGrid>
              <a:tr h="1036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739353"/>
                  </a:ext>
                </a:extLst>
              </a:tr>
              <a:tr h="310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4789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196.234.911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-1.673.784.472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129.059.530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92983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18.329.328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55.824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12.286.076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10578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4.039.061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43392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72310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570445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2240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440940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160.993.677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108.946.306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049647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158.226.586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107.025.330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55017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422.858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026108"/>
                  </a:ext>
                </a:extLst>
              </a:tr>
              <a:tr h="8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1.704.468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17978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78859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29.815.408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-4.985.380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5.801.616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87713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744.815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3185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8.975.068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6.416.296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062979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53555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449145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36.691.189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580863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57.586.186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12.679.786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50.842.957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377315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6.441.855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-581.100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1.149.410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74572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2.042.199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45222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1.912.578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176063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1.550.052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26056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26551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353564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2582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65238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09096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25662"/>
                  </a:ext>
                </a:extLst>
              </a:tr>
              <a:tr h="137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839070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228.266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73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3057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24589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670479"/>
                  </a:ext>
                </a:extLst>
              </a:tr>
              <a:tr h="10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851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1101323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0247" y="1722176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EBD0D1-6894-41E9-B476-7EEBF0C64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947891"/>
              </p:ext>
            </p:extLst>
          </p:nvPr>
        </p:nvGraphicFramePr>
        <p:xfrm>
          <a:off x="520247" y="2032738"/>
          <a:ext cx="8057943" cy="1372799"/>
        </p:xfrm>
        <a:graphic>
          <a:graphicData uri="http://schemas.openxmlformats.org/drawingml/2006/table">
            <a:tbl>
              <a:tblPr/>
              <a:tblGrid>
                <a:gridCol w="669866">
                  <a:extLst>
                    <a:ext uri="{9D8B030D-6E8A-4147-A177-3AD203B41FA5}">
                      <a16:colId xmlns:a16="http://schemas.microsoft.com/office/drawing/2014/main" val="3736403145"/>
                    </a:ext>
                  </a:extLst>
                </a:gridCol>
                <a:gridCol w="251201">
                  <a:extLst>
                    <a:ext uri="{9D8B030D-6E8A-4147-A177-3AD203B41FA5}">
                      <a16:colId xmlns:a16="http://schemas.microsoft.com/office/drawing/2014/main" val="1267792221"/>
                    </a:ext>
                  </a:extLst>
                </a:gridCol>
                <a:gridCol w="259574">
                  <a:extLst>
                    <a:ext uri="{9D8B030D-6E8A-4147-A177-3AD203B41FA5}">
                      <a16:colId xmlns:a16="http://schemas.microsoft.com/office/drawing/2014/main" val="1560796327"/>
                    </a:ext>
                  </a:extLst>
                </a:gridCol>
                <a:gridCol w="2668306">
                  <a:extLst>
                    <a:ext uri="{9D8B030D-6E8A-4147-A177-3AD203B41FA5}">
                      <a16:colId xmlns:a16="http://schemas.microsoft.com/office/drawing/2014/main" val="3604490418"/>
                    </a:ext>
                  </a:extLst>
                </a:gridCol>
                <a:gridCol w="669866">
                  <a:extLst>
                    <a:ext uri="{9D8B030D-6E8A-4147-A177-3AD203B41FA5}">
                      <a16:colId xmlns:a16="http://schemas.microsoft.com/office/drawing/2014/main" val="1659482433"/>
                    </a:ext>
                  </a:extLst>
                </a:gridCol>
                <a:gridCol w="692196">
                  <a:extLst>
                    <a:ext uri="{9D8B030D-6E8A-4147-A177-3AD203B41FA5}">
                      <a16:colId xmlns:a16="http://schemas.microsoft.com/office/drawing/2014/main" val="898889076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1113697802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3329619854"/>
                    </a:ext>
                  </a:extLst>
                </a:gridCol>
                <a:gridCol w="681032">
                  <a:extLst>
                    <a:ext uri="{9D8B030D-6E8A-4147-A177-3AD203B41FA5}">
                      <a16:colId xmlns:a16="http://schemas.microsoft.com/office/drawing/2014/main" val="3388318681"/>
                    </a:ext>
                  </a:extLst>
                </a:gridCol>
                <a:gridCol w="669866">
                  <a:extLst>
                    <a:ext uri="{9D8B030D-6E8A-4147-A177-3AD203B41FA5}">
                      <a16:colId xmlns:a16="http://schemas.microsoft.com/office/drawing/2014/main" val="689007561"/>
                    </a:ext>
                  </a:extLst>
                </a:gridCol>
              </a:tblGrid>
              <a:tr h="137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538074"/>
                  </a:ext>
                </a:extLst>
              </a:tr>
              <a:tr h="2745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282489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763830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96735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3.580.216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2.647.035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3.559.821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354900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291951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342473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50525"/>
                  </a:ext>
                </a:extLst>
              </a:tr>
              <a:tr h="137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46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36" y="1214723"/>
            <a:ext cx="8006597" cy="108353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36" y="2298258"/>
            <a:ext cx="8006597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9E5AD47-D372-4708-B5C8-6C493264C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7082"/>
              </p:ext>
            </p:extLst>
          </p:nvPr>
        </p:nvGraphicFramePr>
        <p:xfrm>
          <a:off x="521336" y="2608820"/>
          <a:ext cx="8014557" cy="1814538"/>
        </p:xfrm>
        <a:graphic>
          <a:graphicData uri="http://schemas.openxmlformats.org/drawingml/2006/table">
            <a:tbl>
              <a:tblPr/>
              <a:tblGrid>
                <a:gridCol w="666260">
                  <a:extLst>
                    <a:ext uri="{9D8B030D-6E8A-4147-A177-3AD203B41FA5}">
                      <a16:colId xmlns:a16="http://schemas.microsoft.com/office/drawing/2014/main" val="1275154816"/>
                    </a:ext>
                  </a:extLst>
                </a:gridCol>
                <a:gridCol w="249848">
                  <a:extLst>
                    <a:ext uri="{9D8B030D-6E8A-4147-A177-3AD203B41FA5}">
                      <a16:colId xmlns:a16="http://schemas.microsoft.com/office/drawing/2014/main" val="3005325817"/>
                    </a:ext>
                  </a:extLst>
                </a:gridCol>
                <a:gridCol w="258176">
                  <a:extLst>
                    <a:ext uri="{9D8B030D-6E8A-4147-A177-3AD203B41FA5}">
                      <a16:colId xmlns:a16="http://schemas.microsoft.com/office/drawing/2014/main" val="359363179"/>
                    </a:ext>
                  </a:extLst>
                </a:gridCol>
                <a:gridCol w="2653937">
                  <a:extLst>
                    <a:ext uri="{9D8B030D-6E8A-4147-A177-3AD203B41FA5}">
                      <a16:colId xmlns:a16="http://schemas.microsoft.com/office/drawing/2014/main" val="1491850198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2465449806"/>
                    </a:ext>
                  </a:extLst>
                </a:gridCol>
                <a:gridCol w="688469">
                  <a:extLst>
                    <a:ext uri="{9D8B030D-6E8A-4147-A177-3AD203B41FA5}">
                      <a16:colId xmlns:a16="http://schemas.microsoft.com/office/drawing/2014/main" val="515837112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3278538454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3855457477"/>
                    </a:ext>
                  </a:extLst>
                </a:gridCol>
                <a:gridCol w="677365">
                  <a:extLst>
                    <a:ext uri="{9D8B030D-6E8A-4147-A177-3AD203B41FA5}">
                      <a16:colId xmlns:a16="http://schemas.microsoft.com/office/drawing/2014/main" val="4265510374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285945279"/>
                    </a:ext>
                  </a:extLst>
                </a:gridCol>
              </a:tblGrid>
              <a:tr h="1395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27011"/>
                  </a:ext>
                </a:extLst>
              </a:tr>
              <a:tr h="4187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05627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457.926.694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150711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07891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442231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457.321.800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23307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457.321.800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290267"/>
                  </a:ext>
                </a:extLst>
              </a:tr>
              <a:tr h="27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457.321.800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44499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696578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4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433" y="1143312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430" y="1774749"/>
            <a:ext cx="8057938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1108D5E-4C8C-43DD-B80C-2247698EA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078885"/>
              </p:ext>
            </p:extLst>
          </p:nvPr>
        </p:nvGraphicFramePr>
        <p:xfrm>
          <a:off x="542430" y="2151701"/>
          <a:ext cx="8057939" cy="2548316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2069680173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1471285760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4010649561"/>
                    </a:ext>
                  </a:extLst>
                </a:gridCol>
                <a:gridCol w="2302269">
                  <a:extLst>
                    <a:ext uri="{9D8B030D-6E8A-4147-A177-3AD203B41FA5}">
                      <a16:colId xmlns:a16="http://schemas.microsoft.com/office/drawing/2014/main" val="119021313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740851903"/>
                    </a:ext>
                  </a:extLst>
                </a:gridCol>
                <a:gridCol w="767423">
                  <a:extLst>
                    <a:ext uri="{9D8B030D-6E8A-4147-A177-3AD203B41FA5}">
                      <a16:colId xmlns:a16="http://schemas.microsoft.com/office/drawing/2014/main" val="1427085917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230921367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3313053495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932676574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1759645313"/>
                    </a:ext>
                  </a:extLst>
                </a:gridCol>
              </a:tblGrid>
              <a:tr h="1521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652559"/>
                  </a:ext>
                </a:extLst>
              </a:tr>
              <a:tr h="4659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6400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9.881.063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35577"/>
                  </a:ext>
                </a:extLst>
              </a:tr>
              <a:tr h="152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11.460.392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7.555.310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560357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273793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02207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84651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841932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640984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355910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41970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049053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864552"/>
                  </a:ext>
                </a:extLst>
              </a:tr>
              <a:tr h="161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424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108" y="1117912"/>
            <a:ext cx="80470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6108" y="1689307"/>
            <a:ext cx="801730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52F109-60A4-4E50-963B-32C02A055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45630"/>
              </p:ext>
            </p:extLst>
          </p:nvPr>
        </p:nvGraphicFramePr>
        <p:xfrm>
          <a:off x="516108" y="1964007"/>
          <a:ext cx="8047006" cy="4392343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1223447068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2414785160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85212268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668595821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416223817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2141562466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242566514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76845656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887213361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4085740955"/>
                    </a:ext>
                  </a:extLst>
                </a:gridCol>
              </a:tblGrid>
              <a:tr h="1460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003505"/>
                  </a:ext>
                </a:extLst>
              </a:tr>
              <a:tr h="4419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47947"/>
                  </a:ext>
                </a:extLst>
              </a:tr>
              <a:tr h="153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18.411.115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11.223.814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645577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10.279.348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-73.927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6.788.039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769359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1.804.130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65393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72665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673274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34502"/>
                  </a:ext>
                </a:extLst>
              </a:tr>
              <a:tr h="288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15879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2.509.878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0862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83391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296830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2.490.690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557440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4.714.112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2.428.507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14269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6406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89374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266836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500204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874240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25235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92764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00855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782758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82050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43079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783503"/>
                  </a:ext>
                </a:extLst>
              </a:tr>
              <a:tr h="146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76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703" y="1117424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703" y="1725394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BB405E-900E-4B34-9F97-6DB341B5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3243"/>
              </p:ext>
            </p:extLst>
          </p:nvPr>
        </p:nvGraphicFramePr>
        <p:xfrm>
          <a:off x="508703" y="2097028"/>
          <a:ext cx="8064897" cy="36591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198395051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209926671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2491113275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4278260595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4236209494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861282388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257862285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091028371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3423088487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3689747276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579154"/>
                  </a:ext>
                </a:extLst>
              </a:tr>
              <a:tr h="38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82303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6.021.676.380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4.230.202.906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5870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60.603.143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39.350.077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7191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46.372.638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3477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4.713.528.596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3.310.712.134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78369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3.028.761.530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2.067.496.124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74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2.516.079.716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1.720.352.723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8795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4718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211.094.964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63865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14.228.443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56347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23.891.654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76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14.306.831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65142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0771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83.479.538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88297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1.239.551.080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856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20.139.097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8771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401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569.752.361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15542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232.761.372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414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11.069.299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6885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4.710.783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2037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236.813.508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2855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160.589.266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67591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3.713.923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0813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3.664.930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4154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3.664.930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346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19" y="1120031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19" y="1781063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16A097E-55E9-49AB-9DC2-8DD6271E8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34800"/>
              </p:ext>
            </p:extLst>
          </p:nvPr>
        </p:nvGraphicFramePr>
        <p:xfrm>
          <a:off x="506919" y="2136287"/>
          <a:ext cx="8097527" cy="3624710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63808672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990209464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4117723889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215374828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009062902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326315306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517622833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2411822836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354200989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1935282"/>
                    </a:ext>
                  </a:extLst>
                </a:gridCol>
              </a:tblGrid>
              <a:tr h="1249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349273"/>
                  </a:ext>
                </a:extLst>
              </a:tr>
              <a:tr h="249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605976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832.691.903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652341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826.903.791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59167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664.976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90069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823.577.520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52302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113626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2.588.566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21781"/>
                  </a:ext>
                </a:extLst>
              </a:tr>
              <a:tr h="249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43735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5.788.112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735059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3.687.742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711141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2.100.370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45906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52018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7000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99348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047525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248209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37118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39748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31739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4221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95811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40739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5340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54643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56817"/>
                  </a:ext>
                </a:extLst>
              </a:tr>
              <a:tr h="12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5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4350" y="1163295"/>
            <a:ext cx="808789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719" y="2060848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4DFEDF-2F1C-4116-874E-B4DD5748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079226"/>
              </p:ext>
            </p:extLst>
          </p:nvPr>
        </p:nvGraphicFramePr>
        <p:xfrm>
          <a:off x="503599" y="2367837"/>
          <a:ext cx="8087897" cy="1112356"/>
        </p:xfrm>
        <a:graphic>
          <a:graphicData uri="http://schemas.openxmlformats.org/drawingml/2006/table">
            <a:tbl>
              <a:tblPr/>
              <a:tblGrid>
                <a:gridCol w="602638">
                  <a:extLst>
                    <a:ext uri="{9D8B030D-6E8A-4147-A177-3AD203B41FA5}">
                      <a16:colId xmlns:a16="http://schemas.microsoft.com/office/drawing/2014/main" val="4093838064"/>
                    </a:ext>
                  </a:extLst>
                </a:gridCol>
                <a:gridCol w="225989">
                  <a:extLst>
                    <a:ext uri="{9D8B030D-6E8A-4147-A177-3AD203B41FA5}">
                      <a16:colId xmlns:a16="http://schemas.microsoft.com/office/drawing/2014/main" val="3142582534"/>
                    </a:ext>
                  </a:extLst>
                </a:gridCol>
                <a:gridCol w="233522">
                  <a:extLst>
                    <a:ext uri="{9D8B030D-6E8A-4147-A177-3AD203B41FA5}">
                      <a16:colId xmlns:a16="http://schemas.microsoft.com/office/drawing/2014/main" val="4256500509"/>
                    </a:ext>
                  </a:extLst>
                </a:gridCol>
                <a:gridCol w="2854996">
                  <a:extLst>
                    <a:ext uri="{9D8B030D-6E8A-4147-A177-3AD203B41FA5}">
                      <a16:colId xmlns:a16="http://schemas.microsoft.com/office/drawing/2014/main" val="3520606488"/>
                    </a:ext>
                  </a:extLst>
                </a:gridCol>
                <a:gridCol w="753296">
                  <a:extLst>
                    <a:ext uri="{9D8B030D-6E8A-4147-A177-3AD203B41FA5}">
                      <a16:colId xmlns:a16="http://schemas.microsoft.com/office/drawing/2014/main" val="1852907825"/>
                    </a:ext>
                  </a:extLst>
                </a:gridCol>
                <a:gridCol w="753296">
                  <a:extLst>
                    <a:ext uri="{9D8B030D-6E8A-4147-A177-3AD203B41FA5}">
                      <a16:colId xmlns:a16="http://schemas.microsoft.com/office/drawing/2014/main" val="2078319972"/>
                    </a:ext>
                  </a:extLst>
                </a:gridCol>
                <a:gridCol w="753296">
                  <a:extLst>
                    <a:ext uri="{9D8B030D-6E8A-4147-A177-3AD203B41FA5}">
                      <a16:colId xmlns:a16="http://schemas.microsoft.com/office/drawing/2014/main" val="1515927119"/>
                    </a:ext>
                  </a:extLst>
                </a:gridCol>
                <a:gridCol w="682989">
                  <a:extLst>
                    <a:ext uri="{9D8B030D-6E8A-4147-A177-3AD203B41FA5}">
                      <a16:colId xmlns:a16="http://schemas.microsoft.com/office/drawing/2014/main" val="2449151513"/>
                    </a:ext>
                  </a:extLst>
                </a:gridCol>
                <a:gridCol w="625237">
                  <a:extLst>
                    <a:ext uri="{9D8B030D-6E8A-4147-A177-3AD203B41FA5}">
                      <a16:colId xmlns:a16="http://schemas.microsoft.com/office/drawing/2014/main" val="3832939458"/>
                    </a:ext>
                  </a:extLst>
                </a:gridCol>
                <a:gridCol w="602638">
                  <a:extLst>
                    <a:ext uri="{9D8B030D-6E8A-4147-A177-3AD203B41FA5}">
                      <a16:colId xmlns:a16="http://schemas.microsoft.com/office/drawing/2014/main" val="1143170853"/>
                    </a:ext>
                  </a:extLst>
                </a:gridCol>
              </a:tblGrid>
              <a:tr h="1219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99940"/>
                  </a:ext>
                </a:extLst>
              </a:tr>
              <a:tr h="3733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93787"/>
                  </a:ext>
                </a:extLst>
              </a:tr>
              <a:tr h="12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7.987.260.182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981748"/>
                  </a:ext>
                </a:extLst>
              </a:tr>
              <a:tr h="121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7.987.260.182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56025"/>
                  </a:ext>
                </a:extLst>
              </a:tr>
              <a:tr h="121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5.420.076.530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7.987.260.182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920028"/>
                  </a:ext>
                </a:extLst>
              </a:tr>
              <a:tr h="121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5.417.052.530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5.417.052.530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7.986.529.552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663790"/>
                  </a:ext>
                </a:extLst>
              </a:tr>
              <a:tr h="1219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730.630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0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288" y="1087722"/>
            <a:ext cx="79038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E358ACF-9F41-4E0F-8CA1-28A4DAC8A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54031"/>
              </p:ext>
            </p:extLst>
          </p:nvPr>
        </p:nvGraphicFramePr>
        <p:xfrm>
          <a:off x="513288" y="1827837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3" y="1112664"/>
            <a:ext cx="80440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158" y="1703757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D89D4D-367A-4033-A254-4E67EAB22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681671"/>
              </p:ext>
            </p:extLst>
          </p:nvPr>
        </p:nvGraphicFramePr>
        <p:xfrm>
          <a:off x="560273" y="2005027"/>
          <a:ext cx="8044109" cy="4351323"/>
        </p:xfrm>
        <a:graphic>
          <a:graphicData uri="http://schemas.openxmlformats.org/drawingml/2006/table">
            <a:tbl>
              <a:tblPr/>
              <a:tblGrid>
                <a:gridCol w="765527">
                  <a:extLst>
                    <a:ext uri="{9D8B030D-6E8A-4147-A177-3AD203B41FA5}">
                      <a16:colId xmlns:a16="http://schemas.microsoft.com/office/drawing/2014/main" val="3624005879"/>
                    </a:ext>
                  </a:extLst>
                </a:gridCol>
                <a:gridCol w="273403">
                  <a:extLst>
                    <a:ext uri="{9D8B030D-6E8A-4147-A177-3AD203B41FA5}">
                      <a16:colId xmlns:a16="http://schemas.microsoft.com/office/drawing/2014/main" val="1605071105"/>
                    </a:ext>
                  </a:extLst>
                </a:gridCol>
                <a:gridCol w="282515">
                  <a:extLst>
                    <a:ext uri="{9D8B030D-6E8A-4147-A177-3AD203B41FA5}">
                      <a16:colId xmlns:a16="http://schemas.microsoft.com/office/drawing/2014/main" val="1748889518"/>
                    </a:ext>
                  </a:extLst>
                </a:gridCol>
                <a:gridCol w="2178106">
                  <a:extLst>
                    <a:ext uri="{9D8B030D-6E8A-4147-A177-3AD203B41FA5}">
                      <a16:colId xmlns:a16="http://schemas.microsoft.com/office/drawing/2014/main" val="814696025"/>
                    </a:ext>
                  </a:extLst>
                </a:gridCol>
                <a:gridCol w="777679">
                  <a:extLst>
                    <a:ext uri="{9D8B030D-6E8A-4147-A177-3AD203B41FA5}">
                      <a16:colId xmlns:a16="http://schemas.microsoft.com/office/drawing/2014/main" val="2551386306"/>
                    </a:ext>
                  </a:extLst>
                </a:gridCol>
                <a:gridCol w="777679">
                  <a:extLst>
                    <a:ext uri="{9D8B030D-6E8A-4147-A177-3AD203B41FA5}">
                      <a16:colId xmlns:a16="http://schemas.microsoft.com/office/drawing/2014/main" val="1229042292"/>
                    </a:ext>
                  </a:extLst>
                </a:gridCol>
                <a:gridCol w="777679">
                  <a:extLst>
                    <a:ext uri="{9D8B030D-6E8A-4147-A177-3AD203B41FA5}">
                      <a16:colId xmlns:a16="http://schemas.microsoft.com/office/drawing/2014/main" val="1791380543"/>
                    </a:ext>
                  </a:extLst>
                </a:gridCol>
                <a:gridCol w="753375">
                  <a:extLst>
                    <a:ext uri="{9D8B030D-6E8A-4147-A177-3AD203B41FA5}">
                      <a16:colId xmlns:a16="http://schemas.microsoft.com/office/drawing/2014/main" val="2195973239"/>
                    </a:ext>
                  </a:extLst>
                </a:gridCol>
                <a:gridCol w="729073">
                  <a:extLst>
                    <a:ext uri="{9D8B030D-6E8A-4147-A177-3AD203B41FA5}">
                      <a16:colId xmlns:a16="http://schemas.microsoft.com/office/drawing/2014/main" val="2526318900"/>
                    </a:ext>
                  </a:extLst>
                </a:gridCol>
                <a:gridCol w="729073">
                  <a:extLst>
                    <a:ext uri="{9D8B030D-6E8A-4147-A177-3AD203B41FA5}">
                      <a16:colId xmlns:a16="http://schemas.microsoft.com/office/drawing/2014/main" val="2606954459"/>
                    </a:ext>
                  </a:extLst>
                </a:gridCol>
              </a:tblGrid>
              <a:tr h="1236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58286"/>
                  </a:ext>
                </a:extLst>
              </a:tr>
              <a:tr h="378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413974"/>
                  </a:ext>
                </a:extLst>
              </a:tr>
              <a:tr h="13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125.836.109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87.278.935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97641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13.898.755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8.592.742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65650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4.131.140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5305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83.953.273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64.344.514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704281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83.346.993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63.928.053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8104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14.623.318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8721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772.074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48033"/>
                  </a:ext>
                </a:extLst>
              </a:tr>
              <a:tr h="13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7145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129.492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7715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30.642.100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97096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17.761.069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86726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416.461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98118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245.945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46863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096491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1.891.019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4743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731.903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7360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731.903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403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1.159.116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44482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1.159.116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4779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45021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8240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1537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0317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28014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9531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34633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5278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61039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97282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7874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43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110459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695692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6DB489-0FBE-4955-80FC-B0FD6E712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65052"/>
              </p:ext>
            </p:extLst>
          </p:nvPr>
        </p:nvGraphicFramePr>
        <p:xfrm>
          <a:off x="503549" y="1959552"/>
          <a:ext cx="8136903" cy="4396798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1217793562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976265333"/>
                    </a:ext>
                  </a:extLst>
                </a:gridCol>
                <a:gridCol w="278824">
                  <a:extLst>
                    <a:ext uri="{9D8B030D-6E8A-4147-A177-3AD203B41FA5}">
                      <a16:colId xmlns:a16="http://schemas.microsoft.com/office/drawing/2014/main" val="2606376996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2333311888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704013965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41201293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3896958876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1786251141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4040591790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310799451"/>
                    </a:ext>
                  </a:extLst>
                </a:gridCol>
              </a:tblGrid>
              <a:tr h="1509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807984"/>
                  </a:ext>
                </a:extLst>
              </a:tr>
              <a:tr h="4623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85350"/>
                  </a:ext>
                </a:extLst>
              </a:tr>
              <a:tr h="160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1.408.407.861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944.805.162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53098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10.570.371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6.832.520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57620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1.649.689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5443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1.198.324.623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792.710.288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7218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1.197.999.659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792.574.065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9285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775.467.727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3485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7.724.699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56639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15.928.553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75667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809047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3646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14210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181.457.542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38.902.434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129.640.106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991307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5.923.577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3.946.098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9572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575.706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5284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2.466.671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39006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51326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9.261.661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33021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7.513.171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86558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1.748.490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509862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116.429.443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15089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2.091.708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263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953314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1.293.349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725548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2.627.825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30625"/>
                  </a:ext>
                </a:extLst>
              </a:tr>
              <a:tr h="150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23.788.876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6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655" y="112450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655" y="1738860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2FB34C-29C0-4C38-8601-CA113CF39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46548"/>
              </p:ext>
            </p:extLst>
          </p:nvPr>
        </p:nvGraphicFramePr>
        <p:xfrm>
          <a:off x="466610" y="2060848"/>
          <a:ext cx="8083397" cy="2448797"/>
        </p:xfrm>
        <a:graphic>
          <a:graphicData uri="http://schemas.openxmlformats.org/drawingml/2006/table">
            <a:tbl>
              <a:tblPr/>
              <a:tblGrid>
                <a:gridCol w="702904">
                  <a:extLst>
                    <a:ext uri="{9D8B030D-6E8A-4147-A177-3AD203B41FA5}">
                      <a16:colId xmlns:a16="http://schemas.microsoft.com/office/drawing/2014/main" val="1935975546"/>
                    </a:ext>
                  </a:extLst>
                </a:gridCol>
                <a:gridCol w="268057">
                  <a:extLst>
                    <a:ext uri="{9D8B030D-6E8A-4147-A177-3AD203B41FA5}">
                      <a16:colId xmlns:a16="http://schemas.microsoft.com/office/drawing/2014/main" val="2126476399"/>
                    </a:ext>
                  </a:extLst>
                </a:gridCol>
                <a:gridCol w="276991">
                  <a:extLst>
                    <a:ext uri="{9D8B030D-6E8A-4147-A177-3AD203B41FA5}">
                      <a16:colId xmlns:a16="http://schemas.microsoft.com/office/drawing/2014/main" val="2885489671"/>
                    </a:ext>
                  </a:extLst>
                </a:gridCol>
                <a:gridCol w="2457186">
                  <a:extLst>
                    <a:ext uri="{9D8B030D-6E8A-4147-A177-3AD203B41FA5}">
                      <a16:colId xmlns:a16="http://schemas.microsoft.com/office/drawing/2014/main" val="496537094"/>
                    </a:ext>
                  </a:extLst>
                </a:gridCol>
                <a:gridCol w="750559">
                  <a:extLst>
                    <a:ext uri="{9D8B030D-6E8A-4147-A177-3AD203B41FA5}">
                      <a16:colId xmlns:a16="http://schemas.microsoft.com/office/drawing/2014/main" val="238449999"/>
                    </a:ext>
                  </a:extLst>
                </a:gridCol>
                <a:gridCol w="750559">
                  <a:extLst>
                    <a:ext uri="{9D8B030D-6E8A-4147-A177-3AD203B41FA5}">
                      <a16:colId xmlns:a16="http://schemas.microsoft.com/office/drawing/2014/main" val="1722862268"/>
                    </a:ext>
                  </a:extLst>
                </a:gridCol>
                <a:gridCol w="741624">
                  <a:extLst>
                    <a:ext uri="{9D8B030D-6E8A-4147-A177-3AD203B41FA5}">
                      <a16:colId xmlns:a16="http://schemas.microsoft.com/office/drawing/2014/main" val="1754038114"/>
                    </a:ext>
                  </a:extLst>
                </a:gridCol>
                <a:gridCol w="705883">
                  <a:extLst>
                    <a:ext uri="{9D8B030D-6E8A-4147-A177-3AD203B41FA5}">
                      <a16:colId xmlns:a16="http://schemas.microsoft.com/office/drawing/2014/main" val="2581638296"/>
                    </a:ext>
                  </a:extLst>
                </a:gridCol>
                <a:gridCol w="714817">
                  <a:extLst>
                    <a:ext uri="{9D8B030D-6E8A-4147-A177-3AD203B41FA5}">
                      <a16:colId xmlns:a16="http://schemas.microsoft.com/office/drawing/2014/main" val="804928688"/>
                    </a:ext>
                  </a:extLst>
                </a:gridCol>
                <a:gridCol w="714817">
                  <a:extLst>
                    <a:ext uri="{9D8B030D-6E8A-4147-A177-3AD203B41FA5}">
                      <a16:colId xmlns:a16="http://schemas.microsoft.com/office/drawing/2014/main" val="1646566584"/>
                    </a:ext>
                  </a:extLst>
                </a:gridCol>
              </a:tblGrid>
              <a:tr h="153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56510"/>
                  </a:ext>
                </a:extLst>
              </a:tr>
              <a:tr h="4591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365830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19904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44.322.911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23737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63425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9898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4263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03007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381100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679198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18021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609927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452659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9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4523" y="112892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577" y="179687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9CF02D-30CD-46C9-9758-FCBB3B428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71144"/>
              </p:ext>
            </p:extLst>
          </p:nvPr>
        </p:nvGraphicFramePr>
        <p:xfrm>
          <a:off x="604444" y="2120145"/>
          <a:ext cx="7945031" cy="2914650"/>
        </p:xfrm>
        <a:graphic>
          <a:graphicData uri="http://schemas.openxmlformats.org/drawingml/2006/table">
            <a:tbl>
              <a:tblPr/>
              <a:tblGrid>
                <a:gridCol w="738500">
                  <a:extLst>
                    <a:ext uri="{9D8B030D-6E8A-4147-A177-3AD203B41FA5}">
                      <a16:colId xmlns:a16="http://schemas.microsoft.com/office/drawing/2014/main" val="1609267243"/>
                    </a:ext>
                  </a:extLst>
                </a:gridCol>
                <a:gridCol w="286169">
                  <a:extLst>
                    <a:ext uri="{9D8B030D-6E8A-4147-A177-3AD203B41FA5}">
                      <a16:colId xmlns:a16="http://schemas.microsoft.com/office/drawing/2014/main" val="2895186308"/>
                    </a:ext>
                  </a:extLst>
                </a:gridCol>
                <a:gridCol w="286169">
                  <a:extLst>
                    <a:ext uri="{9D8B030D-6E8A-4147-A177-3AD203B41FA5}">
                      <a16:colId xmlns:a16="http://schemas.microsoft.com/office/drawing/2014/main" val="3200069719"/>
                    </a:ext>
                  </a:extLst>
                </a:gridCol>
                <a:gridCol w="2203193">
                  <a:extLst>
                    <a:ext uri="{9D8B030D-6E8A-4147-A177-3AD203B41FA5}">
                      <a16:colId xmlns:a16="http://schemas.microsoft.com/office/drawing/2014/main" val="1965481073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1739544042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195314489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3618787324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3628665456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185393029"/>
                    </a:ext>
                  </a:extLst>
                </a:gridCol>
                <a:gridCol w="738500">
                  <a:extLst>
                    <a:ext uri="{9D8B030D-6E8A-4147-A177-3AD203B41FA5}">
                      <a16:colId xmlns:a16="http://schemas.microsoft.com/office/drawing/2014/main" val="233541251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266801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3189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2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1922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1611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562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596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04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4807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671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798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107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2876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2120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1704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8295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35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19471"/>
            <a:ext cx="799288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654259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6D0F80-3E62-464A-8939-975281099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29649"/>
              </p:ext>
            </p:extLst>
          </p:nvPr>
        </p:nvGraphicFramePr>
        <p:xfrm>
          <a:off x="539552" y="1982704"/>
          <a:ext cx="7992887" cy="4356353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947430012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2277106887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1327416088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105449065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354827970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23726198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111141949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746534805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179981234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112766964"/>
                    </a:ext>
                  </a:extLst>
                </a:gridCol>
              </a:tblGrid>
              <a:tr h="1399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060153"/>
                  </a:ext>
                </a:extLst>
              </a:tr>
              <a:tr h="4286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29004"/>
                  </a:ext>
                </a:extLst>
              </a:tr>
              <a:tr h="1487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1.002.635.034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12.023.837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648.101.923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88868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5.488.693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3.493.971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073006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1.261.760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87925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857.060.948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8.468.501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561.347.395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328648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815.705.192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533.183.916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489922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523.692.128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761286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5.230.269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773.268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56474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4.054.461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41761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77.567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33186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972.023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75389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13609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20420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534310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41.016.173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27.998.432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31391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40203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27.990.201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3224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38.404.579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176494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38.404.579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19704"/>
                  </a:ext>
                </a:extLst>
              </a:tr>
              <a:tr h="2799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066787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2.658.479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04035"/>
                  </a:ext>
                </a:extLst>
              </a:tr>
              <a:tr h="2799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93159"/>
                  </a:ext>
                </a:extLst>
              </a:tr>
              <a:tr h="2799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698668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1.027.266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358861"/>
                  </a:ext>
                </a:extLst>
              </a:tr>
              <a:tr h="13996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7.345.050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75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3" y="1134528"/>
            <a:ext cx="80999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1909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0A295F-5202-45D2-B04B-B6E49BFDD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14876"/>
              </p:ext>
            </p:extLst>
          </p:nvPr>
        </p:nvGraphicFramePr>
        <p:xfrm>
          <a:off x="467544" y="2006043"/>
          <a:ext cx="8099973" cy="4081609"/>
        </p:xfrm>
        <a:graphic>
          <a:graphicData uri="http://schemas.openxmlformats.org/drawingml/2006/table">
            <a:tbl>
              <a:tblPr/>
              <a:tblGrid>
                <a:gridCol w="736919">
                  <a:extLst>
                    <a:ext uri="{9D8B030D-6E8A-4147-A177-3AD203B41FA5}">
                      <a16:colId xmlns:a16="http://schemas.microsoft.com/office/drawing/2014/main" val="3071258382"/>
                    </a:ext>
                  </a:extLst>
                </a:gridCol>
                <a:gridCol w="282486">
                  <a:extLst>
                    <a:ext uri="{9D8B030D-6E8A-4147-A177-3AD203B41FA5}">
                      <a16:colId xmlns:a16="http://schemas.microsoft.com/office/drawing/2014/main" val="3211636911"/>
                    </a:ext>
                  </a:extLst>
                </a:gridCol>
                <a:gridCol w="285556">
                  <a:extLst>
                    <a:ext uri="{9D8B030D-6E8A-4147-A177-3AD203B41FA5}">
                      <a16:colId xmlns:a16="http://schemas.microsoft.com/office/drawing/2014/main" val="1134458609"/>
                    </a:ext>
                  </a:extLst>
                </a:gridCol>
                <a:gridCol w="2054164">
                  <a:extLst>
                    <a:ext uri="{9D8B030D-6E8A-4147-A177-3AD203B41FA5}">
                      <a16:colId xmlns:a16="http://schemas.microsoft.com/office/drawing/2014/main" val="1837019463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1475742425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784322887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992895500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2946443639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2951231612"/>
                    </a:ext>
                  </a:extLst>
                </a:gridCol>
                <a:gridCol w="736919">
                  <a:extLst>
                    <a:ext uri="{9D8B030D-6E8A-4147-A177-3AD203B41FA5}">
                      <a16:colId xmlns:a16="http://schemas.microsoft.com/office/drawing/2014/main" val="1313238375"/>
                    </a:ext>
                  </a:extLst>
                </a:gridCol>
              </a:tblGrid>
              <a:tr h="1508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024065"/>
                  </a:ext>
                </a:extLst>
              </a:tr>
              <a:tr h="3016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84372"/>
                  </a:ext>
                </a:extLst>
              </a:tr>
              <a:tr h="3016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0331"/>
                  </a:ext>
                </a:extLst>
              </a:tr>
              <a:tr h="22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949935"/>
                  </a:ext>
                </a:extLst>
              </a:tr>
              <a:tr h="2922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656495"/>
                  </a:ext>
                </a:extLst>
              </a:tr>
              <a:tr h="20738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98956"/>
                  </a:ext>
                </a:extLst>
              </a:tr>
              <a:tr h="1885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33226"/>
                  </a:ext>
                </a:extLst>
              </a:tr>
              <a:tr h="3016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57732"/>
                  </a:ext>
                </a:extLst>
              </a:tr>
              <a:tr h="3016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04428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90510"/>
                  </a:ext>
                </a:extLst>
              </a:tr>
              <a:tr h="1791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13815"/>
                  </a:ext>
                </a:extLst>
              </a:tr>
              <a:tr h="20738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509140"/>
                  </a:ext>
                </a:extLst>
              </a:tr>
              <a:tr h="1979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27980"/>
                  </a:ext>
                </a:extLst>
              </a:tr>
              <a:tr h="1602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41.794.548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99188"/>
                  </a:ext>
                </a:extLst>
              </a:tr>
              <a:tr h="1979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580889"/>
                  </a:ext>
                </a:extLst>
              </a:tr>
              <a:tr h="1979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41.794.548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26280"/>
                  </a:ext>
                </a:extLst>
              </a:tr>
              <a:tr h="1508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14025"/>
                  </a:ext>
                </a:extLst>
              </a:tr>
              <a:tr h="16967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55567"/>
                  </a:ext>
                </a:extLst>
              </a:tr>
              <a:tr h="1791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37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06268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449526"/>
              </p:ext>
            </p:extLst>
          </p:nvPr>
        </p:nvGraphicFramePr>
        <p:xfrm>
          <a:off x="539552" y="1779688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008" y="122125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438211"/>
              </p:ext>
            </p:extLst>
          </p:nvPr>
        </p:nvGraphicFramePr>
        <p:xfrm>
          <a:off x="559008" y="2091507"/>
          <a:ext cx="7704856" cy="399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1" y="1124928"/>
            <a:ext cx="79208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9303" y="1689864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7CC615-E0B3-4515-A8DF-9F6B2DB68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35461"/>
              </p:ext>
            </p:extLst>
          </p:nvPr>
        </p:nvGraphicFramePr>
        <p:xfrm>
          <a:off x="539551" y="2000688"/>
          <a:ext cx="7920879" cy="3595575"/>
        </p:xfrm>
        <a:graphic>
          <a:graphicData uri="http://schemas.openxmlformats.org/drawingml/2006/table">
            <a:tbl>
              <a:tblPr/>
              <a:tblGrid>
                <a:gridCol w="786380">
                  <a:extLst>
                    <a:ext uri="{9D8B030D-6E8A-4147-A177-3AD203B41FA5}">
                      <a16:colId xmlns:a16="http://schemas.microsoft.com/office/drawing/2014/main" val="3548592882"/>
                    </a:ext>
                  </a:extLst>
                </a:gridCol>
                <a:gridCol w="2435243">
                  <a:extLst>
                    <a:ext uri="{9D8B030D-6E8A-4147-A177-3AD203B41FA5}">
                      <a16:colId xmlns:a16="http://schemas.microsoft.com/office/drawing/2014/main" val="3031004640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2359913370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133312880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1450093952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3604710588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600608793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245353983"/>
                    </a:ext>
                  </a:extLst>
                </a:gridCol>
              </a:tblGrid>
              <a:tr h="21088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914152"/>
                  </a:ext>
                </a:extLst>
              </a:tr>
              <a:tr h="6458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251639"/>
                  </a:ext>
                </a:extLst>
              </a:tr>
              <a:tr h="39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16.133.799.817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5.610.206.661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14.650.505.852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39768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208.809.751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134.579.061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248235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119.061.080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271989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6.859.113.716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30.710.555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4.732.821.668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770878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8.715.336.614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7.226.629.245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9.618.052.641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740254"/>
                  </a:ext>
                </a:extLst>
              </a:tr>
              <a:tr h="224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2.009.220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969817"/>
                  </a:ext>
                </a:extLst>
              </a:tr>
              <a:tr h="224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849143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45102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78.451.269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-1.687.295.639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91828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81604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28.775.351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27.569.038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956285"/>
                  </a:ext>
                </a:extLst>
              </a:tr>
              <a:tr h="210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21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5615" y="1136800"/>
            <a:ext cx="78329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5614" y="1740137"/>
            <a:ext cx="7832949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530866-9B37-4975-B0B1-AA21D5084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26827"/>
              </p:ext>
            </p:extLst>
          </p:nvPr>
        </p:nvGraphicFramePr>
        <p:xfrm>
          <a:off x="595616" y="2052734"/>
          <a:ext cx="7832949" cy="3847676"/>
        </p:xfrm>
        <a:graphic>
          <a:graphicData uri="http://schemas.openxmlformats.org/drawingml/2006/table">
            <a:tbl>
              <a:tblPr/>
              <a:tblGrid>
                <a:gridCol w="295716">
                  <a:extLst>
                    <a:ext uri="{9D8B030D-6E8A-4147-A177-3AD203B41FA5}">
                      <a16:colId xmlns:a16="http://schemas.microsoft.com/office/drawing/2014/main" val="3554469023"/>
                    </a:ext>
                  </a:extLst>
                </a:gridCol>
                <a:gridCol w="380206">
                  <a:extLst>
                    <a:ext uri="{9D8B030D-6E8A-4147-A177-3AD203B41FA5}">
                      <a16:colId xmlns:a16="http://schemas.microsoft.com/office/drawing/2014/main" val="2931567812"/>
                    </a:ext>
                  </a:extLst>
                </a:gridCol>
                <a:gridCol w="2143940">
                  <a:extLst>
                    <a:ext uri="{9D8B030D-6E8A-4147-A177-3AD203B41FA5}">
                      <a16:colId xmlns:a16="http://schemas.microsoft.com/office/drawing/2014/main" val="909656221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2930983039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363622716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444892546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1627789582"/>
                    </a:ext>
                  </a:extLst>
                </a:gridCol>
                <a:gridCol w="718167">
                  <a:extLst>
                    <a:ext uri="{9D8B030D-6E8A-4147-A177-3AD203B41FA5}">
                      <a16:colId xmlns:a16="http://schemas.microsoft.com/office/drawing/2014/main" val="738029669"/>
                    </a:ext>
                  </a:extLst>
                </a:gridCol>
                <a:gridCol w="774494">
                  <a:extLst>
                    <a:ext uri="{9D8B030D-6E8A-4147-A177-3AD203B41FA5}">
                      <a16:colId xmlns:a16="http://schemas.microsoft.com/office/drawing/2014/main" val="226607036"/>
                    </a:ext>
                  </a:extLst>
                </a:gridCol>
              </a:tblGrid>
              <a:tr h="543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4791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113.818.696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81.070.190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73.843.015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189"/>
                  </a:ext>
                </a:extLst>
              </a:tr>
              <a:tr h="18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13.749.250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9.750.547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36456"/>
                  </a:ext>
                </a:extLst>
              </a:tr>
              <a:tr h="18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100.069.446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64.092.468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059097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72.193.077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45.954.536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78327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6.763.514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3.582.586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32126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44.137.496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17.324.531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52365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196.234.911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-1.673.784.472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129.059.530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406649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15.431.736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9.881.063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58304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18.411.115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11.223.814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345142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6.021.676.380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4.230.202.906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96128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125.836.109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87.278.935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867081"/>
                  </a:ext>
                </a:extLst>
              </a:tr>
              <a:tr h="18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1.431.053.799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956.379.308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124707"/>
                  </a:ext>
                </a:extLst>
              </a:tr>
              <a:tr h="316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1.408.407.861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944.805.162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915378"/>
                  </a:ext>
                </a:extLst>
              </a:tr>
              <a:tr h="18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11.574.146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292180"/>
                  </a:ext>
                </a:extLst>
              </a:tr>
              <a:tr h="226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1.002.635.034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12.023.837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648.101.923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401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3314" y="1110169"/>
            <a:ext cx="7990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314" y="1701262"/>
            <a:ext cx="7969124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010F39-6C6E-4E63-B7DF-B091617C3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507018"/>
              </p:ext>
            </p:extLst>
          </p:nvPr>
        </p:nvGraphicFramePr>
        <p:xfrm>
          <a:off x="563314" y="1985787"/>
          <a:ext cx="7990876" cy="4257558"/>
        </p:xfrm>
        <a:graphic>
          <a:graphicData uri="http://schemas.openxmlformats.org/drawingml/2006/table">
            <a:tbl>
              <a:tblPr/>
              <a:tblGrid>
                <a:gridCol w="718012">
                  <a:extLst>
                    <a:ext uri="{9D8B030D-6E8A-4147-A177-3AD203B41FA5}">
                      <a16:colId xmlns:a16="http://schemas.microsoft.com/office/drawing/2014/main" val="3285885094"/>
                    </a:ext>
                  </a:extLst>
                </a:gridCol>
                <a:gridCol w="269255">
                  <a:extLst>
                    <a:ext uri="{9D8B030D-6E8A-4147-A177-3AD203B41FA5}">
                      <a16:colId xmlns:a16="http://schemas.microsoft.com/office/drawing/2014/main" val="422825398"/>
                    </a:ext>
                  </a:extLst>
                </a:gridCol>
                <a:gridCol w="278230">
                  <a:extLst>
                    <a:ext uri="{9D8B030D-6E8A-4147-A177-3AD203B41FA5}">
                      <a16:colId xmlns:a16="http://schemas.microsoft.com/office/drawing/2014/main" val="1101591009"/>
                    </a:ext>
                  </a:extLst>
                </a:gridCol>
                <a:gridCol w="2417307">
                  <a:extLst>
                    <a:ext uri="{9D8B030D-6E8A-4147-A177-3AD203B41FA5}">
                      <a16:colId xmlns:a16="http://schemas.microsoft.com/office/drawing/2014/main" val="2139103706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4166126406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699780918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2489299705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4114984704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333105387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551348021"/>
                    </a:ext>
                  </a:extLst>
                </a:gridCol>
              </a:tblGrid>
              <a:tr h="1325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692432"/>
                  </a:ext>
                </a:extLst>
              </a:tr>
              <a:tr h="4058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34696"/>
                  </a:ext>
                </a:extLst>
              </a:tr>
              <a:tr h="140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13.749.250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1.133.979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9.750.547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537013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6.205.575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4.033.951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367011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1.728.002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705.343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003007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726640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53719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18345"/>
                  </a:ext>
                </a:extLst>
              </a:tr>
              <a:tr h="265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65045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3.669.875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156013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522.287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41125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149739"/>
                  </a:ext>
                </a:extLst>
              </a:tr>
              <a:tr h="265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86915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083160"/>
                  </a:ext>
                </a:extLst>
              </a:tr>
              <a:tr h="265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38268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59842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20560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72657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035860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89139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33778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98675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598491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560453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35671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067718"/>
                  </a:ext>
                </a:extLst>
              </a:tr>
              <a:tr h="13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03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7" y="111513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6" y="175894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C90859-0C44-4112-B2C5-FF56A6751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44473"/>
              </p:ext>
            </p:extLst>
          </p:nvPr>
        </p:nvGraphicFramePr>
        <p:xfrm>
          <a:off x="512666" y="2035982"/>
          <a:ext cx="8064896" cy="4141850"/>
        </p:xfrm>
        <a:graphic>
          <a:graphicData uri="http://schemas.openxmlformats.org/drawingml/2006/table">
            <a:tbl>
              <a:tblPr/>
              <a:tblGrid>
                <a:gridCol w="602766">
                  <a:extLst>
                    <a:ext uri="{9D8B030D-6E8A-4147-A177-3AD203B41FA5}">
                      <a16:colId xmlns:a16="http://schemas.microsoft.com/office/drawing/2014/main" val="495886357"/>
                    </a:ext>
                  </a:extLst>
                </a:gridCol>
                <a:gridCol w="260813">
                  <a:extLst>
                    <a:ext uri="{9D8B030D-6E8A-4147-A177-3AD203B41FA5}">
                      <a16:colId xmlns:a16="http://schemas.microsoft.com/office/drawing/2014/main" val="4178222807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415709912"/>
                    </a:ext>
                  </a:extLst>
                </a:gridCol>
                <a:gridCol w="2584940">
                  <a:extLst>
                    <a:ext uri="{9D8B030D-6E8A-4147-A177-3AD203B41FA5}">
                      <a16:colId xmlns:a16="http://schemas.microsoft.com/office/drawing/2014/main" val="3044953321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965746808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1153785314"/>
                    </a:ext>
                  </a:extLst>
                </a:gridCol>
                <a:gridCol w="741866">
                  <a:extLst>
                    <a:ext uri="{9D8B030D-6E8A-4147-A177-3AD203B41FA5}">
                      <a16:colId xmlns:a16="http://schemas.microsoft.com/office/drawing/2014/main" val="146576303"/>
                    </a:ext>
                  </a:extLst>
                </a:gridCol>
                <a:gridCol w="730275">
                  <a:extLst>
                    <a:ext uri="{9D8B030D-6E8A-4147-A177-3AD203B41FA5}">
                      <a16:colId xmlns:a16="http://schemas.microsoft.com/office/drawing/2014/main" val="1836076665"/>
                    </a:ext>
                  </a:extLst>
                </a:gridCol>
                <a:gridCol w="695499">
                  <a:extLst>
                    <a:ext uri="{9D8B030D-6E8A-4147-A177-3AD203B41FA5}">
                      <a16:colId xmlns:a16="http://schemas.microsoft.com/office/drawing/2014/main" val="2810923276"/>
                    </a:ext>
                  </a:extLst>
                </a:gridCol>
                <a:gridCol w="695499">
                  <a:extLst>
                    <a:ext uri="{9D8B030D-6E8A-4147-A177-3AD203B41FA5}">
                      <a16:colId xmlns:a16="http://schemas.microsoft.com/office/drawing/2014/main" val="4140693291"/>
                    </a:ext>
                  </a:extLst>
                </a:gridCol>
              </a:tblGrid>
              <a:tr h="148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91751"/>
                  </a:ext>
                </a:extLst>
              </a:tr>
              <a:tr h="453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71098"/>
                  </a:ext>
                </a:extLst>
              </a:tr>
              <a:tr h="15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100.069.446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79.936.211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64.092.468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40912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06893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49351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97.805.310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62.035.445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28067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2.609.885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17333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2.490.027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056228"/>
                  </a:ext>
                </a:extLst>
              </a:tr>
              <a:tr h="296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666382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93.156.445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59.425.560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71109"/>
                  </a:ext>
                </a:extLst>
              </a:tr>
              <a:tr h="28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84414"/>
                  </a:ext>
                </a:extLst>
              </a:tr>
              <a:tr h="28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7987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91.561.296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78.052.347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59.425.560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678940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02430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755029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64017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50103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96542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03829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940156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143229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609098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436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404" y="1125263"/>
            <a:ext cx="80324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404" y="1757389"/>
            <a:ext cx="8032488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B3EC3C-0BDE-4228-86E2-8D748C51E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660192"/>
              </p:ext>
            </p:extLst>
          </p:nvPr>
        </p:nvGraphicFramePr>
        <p:xfrm>
          <a:off x="546404" y="2060848"/>
          <a:ext cx="8032488" cy="2855595"/>
        </p:xfrm>
        <a:graphic>
          <a:graphicData uri="http://schemas.openxmlformats.org/drawingml/2006/table">
            <a:tbl>
              <a:tblPr/>
              <a:tblGrid>
                <a:gridCol w="749824">
                  <a:extLst>
                    <a:ext uri="{9D8B030D-6E8A-4147-A177-3AD203B41FA5}">
                      <a16:colId xmlns:a16="http://schemas.microsoft.com/office/drawing/2014/main" val="3175565378"/>
                    </a:ext>
                  </a:extLst>
                </a:gridCol>
                <a:gridCol w="281184">
                  <a:extLst>
                    <a:ext uri="{9D8B030D-6E8A-4147-A177-3AD203B41FA5}">
                      <a16:colId xmlns:a16="http://schemas.microsoft.com/office/drawing/2014/main" val="3445663018"/>
                    </a:ext>
                  </a:extLst>
                </a:gridCol>
                <a:gridCol w="290557">
                  <a:extLst>
                    <a:ext uri="{9D8B030D-6E8A-4147-A177-3AD203B41FA5}">
                      <a16:colId xmlns:a16="http://schemas.microsoft.com/office/drawing/2014/main" val="2847268825"/>
                    </a:ext>
                  </a:extLst>
                </a:gridCol>
                <a:gridCol w="2087009">
                  <a:extLst>
                    <a:ext uri="{9D8B030D-6E8A-4147-A177-3AD203B41FA5}">
                      <a16:colId xmlns:a16="http://schemas.microsoft.com/office/drawing/2014/main" val="1574224750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1009045555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3199746334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2623740671"/>
                    </a:ext>
                  </a:extLst>
                </a:gridCol>
                <a:gridCol w="762321">
                  <a:extLst>
                    <a:ext uri="{9D8B030D-6E8A-4147-A177-3AD203B41FA5}">
                      <a16:colId xmlns:a16="http://schemas.microsoft.com/office/drawing/2014/main" val="533631413"/>
                    </a:ext>
                  </a:extLst>
                </a:gridCol>
                <a:gridCol w="749824">
                  <a:extLst>
                    <a:ext uri="{9D8B030D-6E8A-4147-A177-3AD203B41FA5}">
                      <a16:colId xmlns:a16="http://schemas.microsoft.com/office/drawing/2014/main" val="921118427"/>
                    </a:ext>
                  </a:extLst>
                </a:gridCol>
                <a:gridCol w="749824">
                  <a:extLst>
                    <a:ext uri="{9D8B030D-6E8A-4147-A177-3AD203B41FA5}">
                      <a16:colId xmlns:a16="http://schemas.microsoft.com/office/drawing/2014/main" val="243596647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88101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6968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72.193.077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45.954.536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5987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60.117.326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58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3444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454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2741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454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0596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81512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484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7396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4184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8172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7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</TotalTime>
  <Words>6980</Words>
  <Application>Microsoft Office PowerPoint</Application>
  <PresentationFormat>Presentación en pantalla (4:3)</PresentationFormat>
  <Paragraphs>4174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1_Tema de Office</vt:lpstr>
      <vt:lpstr>EJECUCIÓN ACUMULADA DE GASTOS PRESUPUESTARIOS AL MES DE AGOSTO DE 2021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AGOSTO DE 2021  PARTIDA 15 MINISTERIO DE TRABAJO Y PREVISIÓN SOCIAL</vt:lpstr>
      <vt:lpstr>EJECUCIÓN ACUMULADA DE GASTOS A AGOSTO DE 2021  PARTIDA 15 RESUMEN POR CAPÍTULOS</vt:lpstr>
      <vt:lpstr>EJECUCIÓN ACUMULADA DE GASTOS A AGOSTO DE 2021  PARTIDA 15. CAPÍTULO 01. PROGRAMA 01: SUBSECRETARÍA DEL TRABAJO</vt:lpstr>
      <vt:lpstr>EJECUCIÓN ACUMULADA DE GASTOS A AGOSTO DE 2021  PARTIDA 15. CAPÍTULO 01. PROGRAMA 03: PROEMPLEO</vt:lpstr>
      <vt:lpstr>EJECUCIÓN ACUMULADA DE GASTOS A AGOSTO DE 2021  PARTIDA 15. CAPÍTULO 02. PROGRAMA 01: DIRECCIÓN DEL TRABAJO</vt:lpstr>
      <vt:lpstr>EJECUCIÓN ACUMULADA DE GASTOS A AGOSTO DE 2021  PARTIDA 15. CAPÍTULO 03. PROGRAMA 01: SUBSECRETARÍA DE PREVISIÓN SOCIAL</vt:lpstr>
      <vt:lpstr>EJECUCIÓN ACUMULADA DE GASTOS A AGOSTO DE 2021  PARTIDA 15. CAPÍTULO 04. PROGRAMA 01: DIRECCIÓN DE CRÉDITO PRENDARIO</vt:lpstr>
      <vt:lpstr>EJECUCIÓN ACUMULADA DE GASTOS A AGOSTO DE 2021  PARTIDA 15. CAPÍTULO 05. PROGRAMA 01: SERVICIO NACIONAL DE CAPACITACIÓN Y EMPLEO</vt:lpstr>
      <vt:lpstr>EJECUCIÓN ACUMULADA DE GASTOS A AGOSTO DE 2021  PARTIDA 15. CAPÍTULO 05. PROGRAMA 01: SERVICIO NACIONAL DE CAPACITACIÓN Y EMPLEO</vt:lpstr>
      <vt:lpstr>EJECUCIÓN ACUMULADA DE GASTOS A AGOSTO DE 2021  PARTIDA 15. CAPÍTULO 05. PROGRAMA 01: SERVICIO NACIONAL DE CAPACITACIÓN Y EMPLEO  FET – Covid - 19</vt:lpstr>
      <vt:lpstr>EJECUCIÓN ACUMULADA DE GASTOS A AGOSTO DE 2021  PARTIDA 15. CAPÍTULO 06. PROGRAMA 01: SUPERINTENDENCIA DE SEGURIDAD SOCIAL</vt:lpstr>
      <vt:lpstr>EJECUCIÓN ACUMULADA DE GASTOS A AGOSTO DE 2021  PARTIDA 15. CAPÍTULO 07. PROGRAMA 01: SUPERINTENDENCIA DE PENSIONES</vt:lpstr>
      <vt:lpstr>EJECUCIÓN ACUMULADA DE GASTOS A AGOSTO DE 2021  PARTIDA 15. CAPÍTULO 09. PROGRAMA 01: INSTITUTO DE PREVISIÓN SOCIAL</vt:lpstr>
      <vt:lpstr>EJECUCIÓN ACUMULADA DE GASTOS A AGOSTO DE 2021  PARTIDA 15. CAPÍTULO 09. PROGRAMA 01: INSTITUTO DE PREVISIÓN SOCIAL</vt:lpstr>
      <vt:lpstr>EJECUCIÓN ACUMULADA DE GASTOS A AGOSTO DE 2021  PARTIDA 15. CAPÍTULO 09. PROGRAMA 01: INSTITUTO DE PREVISIÓN SOCIAL FET – Covid - 19</vt:lpstr>
      <vt:lpstr>EJECUCIÓN ACUMULADA DE GASTOS A AGOSTO DE 2021  PARTIDA 15. CAPÍTULO 10. PROGRAMA 01: INSTITUTO  DE SEGURIDAD LABORAL  </vt:lpstr>
      <vt:lpstr>EJECUCIÓN ACUMULADA DE GASTOS A AGOSTO DE 2021  PARTIDA 15. CAPÍTULO 13. PROGRAMA 01: CAJA DE PREVISIÓN DE LA DEFENSA NACIONAL</vt:lpstr>
      <vt:lpstr>EJECUCIÓN ACUMULADA DE GASTOS A AGOSTO DE 2021  PARTIDA 15. CAPÍTULO 13. PROGRAMA 01: CAJA DE PREVISIÓN DE LA DEFENSA NACIONAL</vt:lpstr>
      <vt:lpstr>EJECUCIÓN ACUMULADA DE GASTOS A AGOSTO DE 2021  PARTIDA 15. CAPÍTULO 13. PROGRAMA 02: FONDO DE MEDICINA CURATIVA</vt:lpstr>
      <vt:lpstr>EJECUCIÓN ACUMULADA DE GASTOS A AGOSTO DE 2021  PARTIDA 15. CAPÍTULO 14. PROGRAMA 01: DIRECCIÓN DE PREVISIÓN DE CARABINEROS DE CHILE</vt:lpstr>
      <vt:lpstr>EJECUCIÓN ACUMULADA DE GASTOS A AGOSTO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87</cp:revision>
  <dcterms:created xsi:type="dcterms:W3CDTF">2020-01-06T19:24:32Z</dcterms:created>
  <dcterms:modified xsi:type="dcterms:W3CDTF">2021-10-18T00:59:52Z</dcterms:modified>
</cp:coreProperties>
</file>