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B-4DD6-A5BB-04F27B6D84BE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B-4DD6-A5BB-04F27B6D84BE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1B-4DD6-A5BB-04F27B6D84BE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1B-4DD6-A5BB-04F27B6D84BE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1B-4DD6-A5BB-04F27B6D84BE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1B-4DD6-A5BB-04F27B6D84BE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01B-4DD6-A5BB-04F27B6D84BE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1B-4DD6-A5BB-04F27B6D84BE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1B-4DD6-A5BB-04F27B6D84B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09'!$D$32:$K$32</c:f>
              <c:numCache>
                <c:formatCode>0.0%</c:formatCode>
                <c:ptCount val="8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  <c:pt idx="5">
                  <c:v>7.6942549044949404E-2</c:v>
                </c:pt>
                <c:pt idx="6">
                  <c:v>7.91232803939831E-2</c:v>
                </c:pt>
                <c:pt idx="7">
                  <c:v>7.8787206636856413E-2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1B-4DD6-A5BB-04F27B6D84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9.2232421706230167E-2"/>
          <c:y val="0.13082796793829157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D2-43FB-8ECC-246A4E94808B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D2-43FB-8ECC-246A4E94808B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D2-43FB-8ECC-246A4E94808B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D2-43FB-8ECC-246A4E948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09'!$D$26:$K$26</c:f>
              <c:numCache>
                <c:formatCode>0.0%</c:formatCode>
                <c:ptCount val="8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  <c:pt idx="5">
                  <c:v>0.45585002309879136</c:v>
                </c:pt>
                <c:pt idx="6">
                  <c:v>0.53401943482226344</c:v>
                </c:pt>
                <c:pt idx="7">
                  <c:v>0.61280436277749273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D2-43FB-8ECC-246A4E94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17-10-2021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17-10-2021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17-10-2021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17-10-2021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17-10-2021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17-10-2021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7876AA4D-DA31-4903-8B74-832D5461E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D4A8D053-8D5E-4391-8777-F240A19E8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136904" cy="1440160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AGOSTO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septiembre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769" y="1798162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018" y="1189289"/>
            <a:ext cx="7987767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CA1A2E-BCB6-402B-AED1-CB643DC0D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6695"/>
              </p:ext>
            </p:extLst>
          </p:nvPr>
        </p:nvGraphicFramePr>
        <p:xfrm>
          <a:off x="478018" y="2121903"/>
          <a:ext cx="7982412" cy="2653041"/>
        </p:xfrm>
        <a:graphic>
          <a:graphicData uri="http://schemas.openxmlformats.org/drawingml/2006/table">
            <a:tbl>
              <a:tblPr/>
              <a:tblGrid>
                <a:gridCol w="276783">
                  <a:extLst>
                    <a:ext uri="{9D8B030D-6E8A-4147-A177-3AD203B41FA5}">
                      <a16:colId xmlns:a16="http://schemas.microsoft.com/office/drawing/2014/main" val="3647295146"/>
                    </a:ext>
                  </a:extLst>
                </a:gridCol>
                <a:gridCol w="276783">
                  <a:extLst>
                    <a:ext uri="{9D8B030D-6E8A-4147-A177-3AD203B41FA5}">
                      <a16:colId xmlns:a16="http://schemas.microsoft.com/office/drawing/2014/main" val="3418923426"/>
                    </a:ext>
                  </a:extLst>
                </a:gridCol>
                <a:gridCol w="3122110">
                  <a:extLst>
                    <a:ext uri="{9D8B030D-6E8A-4147-A177-3AD203B41FA5}">
                      <a16:colId xmlns:a16="http://schemas.microsoft.com/office/drawing/2014/main" val="2359365087"/>
                    </a:ext>
                  </a:extLst>
                </a:gridCol>
                <a:gridCol w="741777">
                  <a:extLst>
                    <a:ext uri="{9D8B030D-6E8A-4147-A177-3AD203B41FA5}">
                      <a16:colId xmlns:a16="http://schemas.microsoft.com/office/drawing/2014/main" val="3603020196"/>
                    </a:ext>
                  </a:extLst>
                </a:gridCol>
                <a:gridCol w="741777">
                  <a:extLst>
                    <a:ext uri="{9D8B030D-6E8A-4147-A177-3AD203B41FA5}">
                      <a16:colId xmlns:a16="http://schemas.microsoft.com/office/drawing/2014/main" val="1625939451"/>
                    </a:ext>
                  </a:extLst>
                </a:gridCol>
                <a:gridCol w="741777">
                  <a:extLst>
                    <a:ext uri="{9D8B030D-6E8A-4147-A177-3AD203B41FA5}">
                      <a16:colId xmlns:a16="http://schemas.microsoft.com/office/drawing/2014/main" val="4007135107"/>
                    </a:ext>
                  </a:extLst>
                </a:gridCol>
                <a:gridCol w="741777">
                  <a:extLst>
                    <a:ext uri="{9D8B030D-6E8A-4147-A177-3AD203B41FA5}">
                      <a16:colId xmlns:a16="http://schemas.microsoft.com/office/drawing/2014/main" val="2478656022"/>
                    </a:ext>
                  </a:extLst>
                </a:gridCol>
                <a:gridCol w="675350">
                  <a:extLst>
                    <a:ext uri="{9D8B030D-6E8A-4147-A177-3AD203B41FA5}">
                      <a16:colId xmlns:a16="http://schemas.microsoft.com/office/drawing/2014/main" val="4169349877"/>
                    </a:ext>
                  </a:extLst>
                </a:gridCol>
                <a:gridCol w="664278">
                  <a:extLst>
                    <a:ext uri="{9D8B030D-6E8A-4147-A177-3AD203B41FA5}">
                      <a16:colId xmlns:a16="http://schemas.microsoft.com/office/drawing/2014/main" val="2543621494"/>
                    </a:ext>
                  </a:extLst>
                </a:gridCol>
              </a:tblGrid>
              <a:tr h="1324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817980"/>
                  </a:ext>
                </a:extLst>
              </a:tr>
              <a:tr h="4054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1961"/>
                  </a:ext>
                </a:extLst>
              </a:tr>
              <a:tr h="1737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18.533.572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85837"/>
                  </a:ext>
                </a:extLst>
              </a:tr>
              <a:tr h="165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9.410.062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13379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10.185.085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72724"/>
                  </a:ext>
                </a:extLst>
              </a:tr>
              <a:tr h="165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5.870.216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95152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1.153.267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99229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695.939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0047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360.166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370062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91426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380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191.504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57941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17728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62374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291.004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5026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269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241.852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1560" y="1728661"/>
            <a:ext cx="7923261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1560" y="1134061"/>
            <a:ext cx="795686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437C9E-EC39-4493-BD1B-C6532C9D3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53228"/>
              </p:ext>
            </p:extLst>
          </p:nvPr>
        </p:nvGraphicFramePr>
        <p:xfrm>
          <a:off x="431558" y="1988840"/>
          <a:ext cx="7956864" cy="4281554"/>
        </p:xfrm>
        <a:graphic>
          <a:graphicData uri="http://schemas.openxmlformats.org/drawingml/2006/table">
            <a:tbl>
              <a:tblPr/>
              <a:tblGrid>
                <a:gridCol w="266651">
                  <a:extLst>
                    <a:ext uri="{9D8B030D-6E8A-4147-A177-3AD203B41FA5}">
                      <a16:colId xmlns:a16="http://schemas.microsoft.com/office/drawing/2014/main" val="1720021630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734946103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2261202735"/>
                    </a:ext>
                  </a:extLst>
                </a:gridCol>
                <a:gridCol w="3007824">
                  <a:extLst>
                    <a:ext uri="{9D8B030D-6E8A-4147-A177-3AD203B41FA5}">
                      <a16:colId xmlns:a16="http://schemas.microsoft.com/office/drawing/2014/main" val="194555033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2112681909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4086976108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2965661110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3861376879"/>
                    </a:ext>
                  </a:extLst>
                </a:gridCol>
                <a:gridCol w="650629">
                  <a:extLst>
                    <a:ext uri="{9D8B030D-6E8A-4147-A177-3AD203B41FA5}">
                      <a16:colId xmlns:a16="http://schemas.microsoft.com/office/drawing/2014/main" val="3354909227"/>
                    </a:ext>
                  </a:extLst>
                </a:gridCol>
                <a:gridCol w="639962">
                  <a:extLst>
                    <a:ext uri="{9D8B030D-6E8A-4147-A177-3AD203B41FA5}">
                      <a16:colId xmlns:a16="http://schemas.microsoft.com/office/drawing/2014/main" val="112413663"/>
                    </a:ext>
                  </a:extLst>
                </a:gridCol>
              </a:tblGrid>
              <a:tr h="122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50624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99324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126.442.980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5.261.091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79.024.200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93717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83.723.092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-181.934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52.017.346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668918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5.850.276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96517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70404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35143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10.301.057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96373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4.412.925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4.088.398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72827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98733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90360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305.149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110313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07343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03443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236.691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215173,6%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82446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236.691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215173,6%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94352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9.020.007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4.904.824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53289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3.139.262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37188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92297"/>
                  </a:ext>
                </a:extLst>
              </a:tr>
              <a:tr h="178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206.245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89134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14432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1.500.153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45467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1.071.144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33644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1.071.144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73968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5.384.723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14257,7%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14257,7%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37478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49670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5.375.289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51364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611.051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94227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37.383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7600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94991"/>
                  </a:ext>
                </a:extLst>
              </a:tr>
              <a:tr h="130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49106"/>
                  </a:ext>
                </a:extLst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502.498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50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3411" y="1804595"/>
            <a:ext cx="7913542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9755" y="1188663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040D4D-9D54-4F77-8255-536FCE64F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87782"/>
              </p:ext>
            </p:extLst>
          </p:nvPr>
        </p:nvGraphicFramePr>
        <p:xfrm>
          <a:off x="501723" y="2125380"/>
          <a:ext cx="7935231" cy="1855574"/>
        </p:xfrm>
        <a:graphic>
          <a:graphicData uri="http://schemas.openxmlformats.org/drawingml/2006/table">
            <a:tbl>
              <a:tblPr/>
              <a:tblGrid>
                <a:gridCol w="265926">
                  <a:extLst>
                    <a:ext uri="{9D8B030D-6E8A-4147-A177-3AD203B41FA5}">
                      <a16:colId xmlns:a16="http://schemas.microsoft.com/office/drawing/2014/main" val="1616732013"/>
                    </a:ext>
                  </a:extLst>
                </a:gridCol>
                <a:gridCol w="265926">
                  <a:extLst>
                    <a:ext uri="{9D8B030D-6E8A-4147-A177-3AD203B41FA5}">
                      <a16:colId xmlns:a16="http://schemas.microsoft.com/office/drawing/2014/main" val="2761962355"/>
                    </a:ext>
                  </a:extLst>
                </a:gridCol>
                <a:gridCol w="265926">
                  <a:extLst>
                    <a:ext uri="{9D8B030D-6E8A-4147-A177-3AD203B41FA5}">
                      <a16:colId xmlns:a16="http://schemas.microsoft.com/office/drawing/2014/main" val="1472251590"/>
                    </a:ext>
                  </a:extLst>
                </a:gridCol>
                <a:gridCol w="2999644">
                  <a:extLst>
                    <a:ext uri="{9D8B030D-6E8A-4147-A177-3AD203B41FA5}">
                      <a16:colId xmlns:a16="http://schemas.microsoft.com/office/drawing/2014/main" val="3553288372"/>
                    </a:ext>
                  </a:extLst>
                </a:gridCol>
                <a:gridCol w="712682">
                  <a:extLst>
                    <a:ext uri="{9D8B030D-6E8A-4147-A177-3AD203B41FA5}">
                      <a16:colId xmlns:a16="http://schemas.microsoft.com/office/drawing/2014/main" val="707592825"/>
                    </a:ext>
                  </a:extLst>
                </a:gridCol>
                <a:gridCol w="712682">
                  <a:extLst>
                    <a:ext uri="{9D8B030D-6E8A-4147-A177-3AD203B41FA5}">
                      <a16:colId xmlns:a16="http://schemas.microsoft.com/office/drawing/2014/main" val="161436359"/>
                    </a:ext>
                  </a:extLst>
                </a:gridCol>
                <a:gridCol w="712682">
                  <a:extLst>
                    <a:ext uri="{9D8B030D-6E8A-4147-A177-3AD203B41FA5}">
                      <a16:colId xmlns:a16="http://schemas.microsoft.com/office/drawing/2014/main" val="2896449434"/>
                    </a:ext>
                  </a:extLst>
                </a:gridCol>
                <a:gridCol w="712682">
                  <a:extLst>
                    <a:ext uri="{9D8B030D-6E8A-4147-A177-3AD203B41FA5}">
                      <a16:colId xmlns:a16="http://schemas.microsoft.com/office/drawing/2014/main" val="2075704123"/>
                    </a:ext>
                  </a:extLst>
                </a:gridCol>
                <a:gridCol w="648859">
                  <a:extLst>
                    <a:ext uri="{9D8B030D-6E8A-4147-A177-3AD203B41FA5}">
                      <a16:colId xmlns:a16="http://schemas.microsoft.com/office/drawing/2014/main" val="2921523039"/>
                    </a:ext>
                  </a:extLst>
                </a:gridCol>
                <a:gridCol w="638222">
                  <a:extLst>
                    <a:ext uri="{9D8B030D-6E8A-4147-A177-3AD203B41FA5}">
                      <a16:colId xmlns:a16="http://schemas.microsoft.com/office/drawing/2014/main" val="2833234615"/>
                    </a:ext>
                  </a:extLst>
                </a:gridCol>
              </a:tblGrid>
              <a:tr h="1325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80645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23001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25105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83029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12511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70891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64635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672543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59716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4.424.025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442402,5%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14595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4.424.025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442402,5%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73672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9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368" y="1759141"/>
            <a:ext cx="7927196" cy="311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368" y="1159287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23B163-EF46-4255-B7D2-52A371494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44390"/>
              </p:ext>
            </p:extLst>
          </p:nvPr>
        </p:nvGraphicFramePr>
        <p:xfrm>
          <a:off x="482368" y="2088166"/>
          <a:ext cx="7927196" cy="4229820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406514523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25245309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288338139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58882696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4399551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32386142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41351240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016212252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161216059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046770425"/>
                    </a:ext>
                  </a:extLst>
                </a:gridCol>
              </a:tblGrid>
              <a:tr h="699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642744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03637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25.954.177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4164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11.068.704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2981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142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6851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11.068.704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9254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1.996.506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7389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1.052.557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8585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607.745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24830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7467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633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545.242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280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55838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3764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897.426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3639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990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3.948.815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52218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540.836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7306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392.450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3989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8838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2556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5.149.813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3536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98693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4553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3.121.289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03571"/>
                  </a:ext>
                </a:extLst>
              </a:tr>
              <a:tr h="133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3.121.289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9515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3.898.225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389822,5%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7137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3.898.225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389822,5%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6044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707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7601" y="1775591"/>
            <a:ext cx="794551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05" y="1189745"/>
            <a:ext cx="794551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2DFA42-6273-4763-9F97-2DF1F9951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88297"/>
              </p:ext>
            </p:extLst>
          </p:nvPr>
        </p:nvGraphicFramePr>
        <p:xfrm>
          <a:off x="467544" y="2144559"/>
          <a:ext cx="7951179" cy="3323049"/>
        </p:xfrm>
        <a:graphic>
          <a:graphicData uri="http://schemas.openxmlformats.org/drawingml/2006/table">
            <a:tbl>
              <a:tblPr/>
              <a:tblGrid>
                <a:gridCol w="266461">
                  <a:extLst>
                    <a:ext uri="{9D8B030D-6E8A-4147-A177-3AD203B41FA5}">
                      <a16:colId xmlns:a16="http://schemas.microsoft.com/office/drawing/2014/main" val="3484630698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3981194737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2231374026"/>
                    </a:ext>
                  </a:extLst>
                </a:gridCol>
                <a:gridCol w="3005672">
                  <a:extLst>
                    <a:ext uri="{9D8B030D-6E8A-4147-A177-3AD203B41FA5}">
                      <a16:colId xmlns:a16="http://schemas.microsoft.com/office/drawing/2014/main" val="4121942174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524739074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223608842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944738836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577169064"/>
                    </a:ext>
                  </a:extLst>
                </a:gridCol>
                <a:gridCol w="650163">
                  <a:extLst>
                    <a:ext uri="{9D8B030D-6E8A-4147-A177-3AD203B41FA5}">
                      <a16:colId xmlns:a16="http://schemas.microsoft.com/office/drawing/2014/main" val="3876469731"/>
                    </a:ext>
                  </a:extLst>
                </a:gridCol>
                <a:gridCol w="639505">
                  <a:extLst>
                    <a:ext uri="{9D8B030D-6E8A-4147-A177-3AD203B41FA5}">
                      <a16:colId xmlns:a16="http://schemas.microsoft.com/office/drawing/2014/main" val="488860804"/>
                    </a:ext>
                  </a:extLst>
                </a:gridCol>
              </a:tblGrid>
              <a:tr h="1264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25147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48596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24.550.896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11.218.458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61136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3251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73305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17657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20.317.643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8927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30286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75835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24866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423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44601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245293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7595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59312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1.701.266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3302"/>
                  </a:ext>
                </a:extLst>
              </a:tr>
              <a:tr h="113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02818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96645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932249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3829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0965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773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9469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8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662" y="1733013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62" y="1138709"/>
            <a:ext cx="788670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418C36B-D555-4E76-9FBD-30C321107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86574"/>
              </p:ext>
            </p:extLst>
          </p:nvPr>
        </p:nvGraphicFramePr>
        <p:xfrm>
          <a:off x="512662" y="2014860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549573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96257707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956822992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64624936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9333227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925266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99815562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67760378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478819989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782700431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78486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1766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42.145.211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7272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20.790.188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583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8282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381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20.790.188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629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513.084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80919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1.840.292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490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17.439.441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056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934.819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9563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62.552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862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644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451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6.644.715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3598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0938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724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037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1.356.827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755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1.356.827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418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4.208.259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420825,9%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821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4.208.259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420825,9%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8878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7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978841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3" y="1167641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982019-0741-449D-8CD6-BA688E0F6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03041"/>
              </p:ext>
            </p:extLst>
          </p:nvPr>
        </p:nvGraphicFramePr>
        <p:xfrm>
          <a:off x="467543" y="2283471"/>
          <a:ext cx="7927199" cy="3518328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471120429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683962646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474088758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270323022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29247887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09759081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690268931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790995930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2737382318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3597504873"/>
                    </a:ext>
                  </a:extLst>
                </a:gridCol>
              </a:tblGrid>
              <a:tr h="1229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572"/>
                  </a:ext>
                </a:extLst>
              </a:tr>
              <a:tr h="3764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12633"/>
                  </a:ext>
                </a:extLst>
              </a:tr>
              <a:tr h="161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4.324.923.696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18390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6.427.884.148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31.213.691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4.249.874.810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7690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5.231.406.493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22.041.621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3.489.632.504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4300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67.865.135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59.352.264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4406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3.685.510.025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15.267.977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2.460.073.019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2610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22.737.244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8.722.159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17.717.069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48497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70.698.828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309.781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45.562.461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74741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514.265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73379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35.578.931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24.491.462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64412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501.368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210.215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320.913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1292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35.444.551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29.587.288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6225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827.361.331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-5.205.306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543.139.666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37623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158.297.537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693.611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101.956.647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37301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326.897.278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207.418.372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04412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412.080.847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269.179.913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12059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412.080.847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269.179.913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06038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784.396.808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6.501.739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491.062.393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9729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7.387.797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3.669.938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51997"/>
                  </a:ext>
                </a:extLst>
              </a:tr>
              <a:tr h="130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1.537.144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862.336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14129"/>
                  </a:ext>
                </a:extLst>
              </a:tr>
              <a:tr h="130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1.297.348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8005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6.638.937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5.181.115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31108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46.984.508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33.314.110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75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163" y="1839889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163" y="1079190"/>
            <a:ext cx="792720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2808DC-0131-42DA-8165-CA91BF0C0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77101"/>
              </p:ext>
            </p:extLst>
          </p:nvPr>
        </p:nvGraphicFramePr>
        <p:xfrm>
          <a:off x="512163" y="2140157"/>
          <a:ext cx="7871666" cy="4216193"/>
        </p:xfrm>
        <a:graphic>
          <a:graphicData uri="http://schemas.openxmlformats.org/drawingml/2006/table">
            <a:tbl>
              <a:tblPr/>
              <a:tblGrid>
                <a:gridCol w="254829">
                  <a:extLst>
                    <a:ext uri="{9D8B030D-6E8A-4147-A177-3AD203B41FA5}">
                      <a16:colId xmlns:a16="http://schemas.microsoft.com/office/drawing/2014/main" val="2010791311"/>
                    </a:ext>
                  </a:extLst>
                </a:gridCol>
                <a:gridCol w="254829">
                  <a:extLst>
                    <a:ext uri="{9D8B030D-6E8A-4147-A177-3AD203B41FA5}">
                      <a16:colId xmlns:a16="http://schemas.microsoft.com/office/drawing/2014/main" val="819792873"/>
                    </a:ext>
                  </a:extLst>
                </a:gridCol>
                <a:gridCol w="254829">
                  <a:extLst>
                    <a:ext uri="{9D8B030D-6E8A-4147-A177-3AD203B41FA5}">
                      <a16:colId xmlns:a16="http://schemas.microsoft.com/office/drawing/2014/main" val="2436833214"/>
                    </a:ext>
                  </a:extLst>
                </a:gridCol>
                <a:gridCol w="3142040">
                  <a:extLst>
                    <a:ext uri="{9D8B030D-6E8A-4147-A177-3AD203B41FA5}">
                      <a16:colId xmlns:a16="http://schemas.microsoft.com/office/drawing/2014/main" val="2376880805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1233654547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1367672751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961251504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360195615"/>
                    </a:ext>
                  </a:extLst>
                </a:gridCol>
                <a:gridCol w="621782">
                  <a:extLst>
                    <a:ext uri="{9D8B030D-6E8A-4147-A177-3AD203B41FA5}">
                      <a16:colId xmlns:a16="http://schemas.microsoft.com/office/drawing/2014/main" val="2623348837"/>
                    </a:ext>
                  </a:extLst>
                </a:gridCol>
                <a:gridCol w="611589">
                  <a:extLst>
                    <a:ext uri="{9D8B030D-6E8A-4147-A177-3AD203B41FA5}">
                      <a16:colId xmlns:a16="http://schemas.microsoft.com/office/drawing/2014/main" val="2869787004"/>
                    </a:ext>
                  </a:extLst>
                </a:gridCol>
              </a:tblGrid>
              <a:tr h="1529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82803"/>
                  </a:ext>
                </a:extLst>
              </a:tr>
              <a:tr h="367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02577"/>
                  </a:ext>
                </a:extLst>
              </a:tr>
              <a:tr h="147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59.353.416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260.069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30.621.290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78018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3.487.256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2.014.803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50644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78.467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09060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0023"/>
                  </a:ext>
                </a:extLst>
              </a:tr>
              <a:tr h="1529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5.687.269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2.381.340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1554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445.152.773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1.950.523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282.769.116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07124"/>
                  </a:ext>
                </a:extLst>
              </a:tr>
              <a:tr h="168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3.951.261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2.117.335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92002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70744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4.829.307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966350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5.811.688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15185"/>
                  </a:ext>
                </a:extLst>
              </a:tr>
              <a:tr h="1529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5.478.871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24951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91.493.687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400.897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59.208.825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77468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79.170.793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346.902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50.971.045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04961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2.363.196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512.467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07978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25507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6356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49.364.288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48.357.041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3225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45.552.001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44815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45.552.001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00155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637118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06980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26.688.971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2668897,1%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2123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26.688.971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2668897,1%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7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19" y="195271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19" y="1136984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F8A195-EA6A-4A12-BC29-EB4DA176C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26414"/>
              </p:ext>
            </p:extLst>
          </p:nvPr>
        </p:nvGraphicFramePr>
        <p:xfrm>
          <a:off x="482922" y="2326995"/>
          <a:ext cx="7927195" cy="169680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03651101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95655498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475227395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128820091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99507737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4572623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71184952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75127103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740996135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2349683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254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055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740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3.936.222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15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362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67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12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50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64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72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18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706" y="1782063"/>
            <a:ext cx="7886701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458" y="1174291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800225-C174-4F9E-A965-49E7D1690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2382"/>
              </p:ext>
            </p:extLst>
          </p:nvPr>
        </p:nvGraphicFramePr>
        <p:xfrm>
          <a:off x="488018" y="2146851"/>
          <a:ext cx="7927197" cy="245798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87982458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57374796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988535220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8490045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6700289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4318324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12317499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259582044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4774155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0151287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9937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805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32.863.033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20.963.997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36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33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09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149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39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80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19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81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10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67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25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49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26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6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1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9247" y="1759583"/>
            <a:ext cx="7886699" cy="214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247" y="1199268"/>
            <a:ext cx="788669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D0C92A-DBE3-4091-AFE0-FDA9124D7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38215"/>
              </p:ext>
            </p:extLst>
          </p:nvPr>
        </p:nvGraphicFramePr>
        <p:xfrm>
          <a:off x="489247" y="2060848"/>
          <a:ext cx="7886699" cy="2571652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395944901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767990096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004822043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240850891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90531976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27388648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8627939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834126443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355297846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277981894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6609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10794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12.911.781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2642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8.053.708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3295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871.500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5908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1.918.063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4576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1.918.063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8978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958.936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197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937.905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15791"/>
                  </a:ext>
                </a:extLst>
              </a:tr>
              <a:tr h="1332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0554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171.509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9051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1423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12669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215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5205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1.897.001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175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1.897.001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2885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29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480" y="1728519"/>
            <a:ext cx="7886699" cy="260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7480" y="1120094"/>
            <a:ext cx="788669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DD3CF1-51A3-436F-8D6B-4836BDC75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03888"/>
              </p:ext>
            </p:extLst>
          </p:nvPr>
        </p:nvGraphicFramePr>
        <p:xfrm>
          <a:off x="496640" y="2036496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25309043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56573038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429453461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14059816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68220775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9304417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63097202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5990269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414607724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1847730695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48116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0205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218.556.782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5072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3.622.729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433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347.179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4809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207.305.799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2730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207.305.799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536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206.960.422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610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315.608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982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321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48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69639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29661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1058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57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791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7.781.314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3357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7.781.314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985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7.781.314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3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522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6620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56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9173" y="1936598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9174" y="1124744"/>
            <a:ext cx="788669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14ED32-400E-4B0E-A2C8-294C7531B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08394"/>
              </p:ext>
            </p:extLst>
          </p:nvPr>
        </p:nvGraphicFramePr>
        <p:xfrm>
          <a:off x="469172" y="2313638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5818286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36591856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080326761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83917206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4979809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90799149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90473530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123168862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253818076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97998364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5596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28343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9.410.062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427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2937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2651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6961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058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022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16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664" y="1699139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664" y="1123435"/>
            <a:ext cx="805465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AAD2EB-AB93-42AE-8D84-1C6EF215E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048919"/>
              </p:ext>
            </p:extLst>
          </p:nvPr>
        </p:nvGraphicFramePr>
        <p:xfrm>
          <a:off x="484669" y="1999272"/>
          <a:ext cx="8054651" cy="3608859"/>
        </p:xfrm>
        <a:graphic>
          <a:graphicData uri="http://schemas.openxmlformats.org/drawingml/2006/table">
            <a:tbl>
              <a:tblPr/>
              <a:tblGrid>
                <a:gridCol w="269928">
                  <a:extLst>
                    <a:ext uri="{9D8B030D-6E8A-4147-A177-3AD203B41FA5}">
                      <a16:colId xmlns:a16="http://schemas.microsoft.com/office/drawing/2014/main" val="3915397494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1183659611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365455166"/>
                    </a:ext>
                  </a:extLst>
                </a:gridCol>
                <a:gridCol w="3044788">
                  <a:extLst>
                    <a:ext uri="{9D8B030D-6E8A-4147-A177-3AD203B41FA5}">
                      <a16:colId xmlns:a16="http://schemas.microsoft.com/office/drawing/2014/main" val="1833995660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434097567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499033440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709037462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33145694"/>
                    </a:ext>
                  </a:extLst>
                </a:gridCol>
                <a:gridCol w="658624">
                  <a:extLst>
                    <a:ext uri="{9D8B030D-6E8A-4147-A177-3AD203B41FA5}">
                      <a16:colId xmlns:a16="http://schemas.microsoft.com/office/drawing/2014/main" val="991722598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3653714182"/>
                    </a:ext>
                  </a:extLst>
                </a:gridCol>
              </a:tblGrid>
              <a:tr h="126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9268"/>
                  </a:ext>
                </a:extLst>
              </a:tr>
              <a:tr h="3886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62773"/>
                  </a:ext>
                </a:extLst>
              </a:tr>
              <a:tr h="1665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467.512.940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34952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22.699.260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12.808.950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95204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2.343.121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2104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9002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31271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436.415.278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87372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436.415.278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56302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22928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05653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05158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4.839.629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0834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1.915.254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31636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428.892.710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656634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2322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99058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5393"/>
                  </a:ext>
                </a:extLst>
              </a:tr>
              <a:tr h="134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322661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88809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49111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74695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610638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1535912,3%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852060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1535912,3%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18466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3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73675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658" y="1124744"/>
            <a:ext cx="788575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AA499A-DB3B-4A3B-A926-5BB1B1886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56155"/>
              </p:ext>
            </p:extLst>
          </p:nvPr>
        </p:nvGraphicFramePr>
        <p:xfrm>
          <a:off x="464715" y="206084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530161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376971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981402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331778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287855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9801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44214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03015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7574114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147933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860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840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13.504.581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04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11.361.028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82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74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83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11.004.690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976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1.918.332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650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880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8.661.589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14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26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13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73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52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17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56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76002" y="1745016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113409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1BFA5A-7D6A-471B-98A7-CD36443E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09966"/>
              </p:ext>
            </p:extLst>
          </p:nvPr>
        </p:nvGraphicFramePr>
        <p:xfrm>
          <a:off x="476002" y="2051993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830922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25954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22858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682626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91176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04139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313469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087302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0633130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15324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707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554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203.147.118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53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173.260.592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16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173.121.747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41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21.329.215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573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3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2.532.575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63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08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81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124.892.206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76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7440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98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64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18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211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92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77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97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91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19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48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99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0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69224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9409" y="1124856"/>
            <a:ext cx="791001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C7958F-7C79-476D-95C5-C87667C13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99958"/>
              </p:ext>
            </p:extLst>
          </p:nvPr>
        </p:nvGraphicFramePr>
        <p:xfrm>
          <a:off x="549409" y="200002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005012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890277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13057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54773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7753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16102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08697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98989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533169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0109011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6424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815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380.568.425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208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231.148.780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158.714.102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944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22.590.317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6610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6.389.630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950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8831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6.385.841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7331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233.453.862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147.240.633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98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12.846.841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310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12.846.841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88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134.393.792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244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212.287.541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133.244.218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9342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8424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6028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586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73905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1947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890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960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859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3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6" y="1751324"/>
            <a:ext cx="7886701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7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E76482-A554-45F8-9A39-30695C093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87726"/>
              </p:ext>
            </p:extLst>
          </p:nvPr>
        </p:nvGraphicFramePr>
        <p:xfrm>
          <a:off x="562096" y="2110791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772516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57855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22700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450913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7937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42051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66113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21446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91365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0688581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8709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5923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2691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9557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2750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019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625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710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5839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16.787.571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150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16.787.571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349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4073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88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595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18.164.189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114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5306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2224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15.581.679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1558167,9%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071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52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8425" y="1952886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426" y="113043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75BFBB6-F3E5-41C4-A264-9FF153568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54997"/>
              </p:ext>
            </p:extLst>
          </p:nvPr>
        </p:nvGraphicFramePr>
        <p:xfrm>
          <a:off x="548425" y="2288584"/>
          <a:ext cx="7886701" cy="297337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755668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87106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749776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108705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07989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60838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8562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7296684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0895232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7421279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09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538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10.185.085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019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6253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1.408.097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7803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318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85283"/>
                  </a:ext>
                </a:extLst>
              </a:tr>
              <a:tr h="198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Apoyo a Jardines Infantiles VTF para Retorno Seguro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5054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850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6325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589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847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311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215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0010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62071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6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137" y="193016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2555" y="1139022"/>
            <a:ext cx="786628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57BC4C-6F66-4A2B-AACB-545367D80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76647"/>
              </p:ext>
            </p:extLst>
          </p:nvPr>
        </p:nvGraphicFramePr>
        <p:xfrm>
          <a:off x="502555" y="2276872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1769854184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75727546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780382412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191242209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23706395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631928631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630482678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076798901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3698845544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2244544515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72547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59166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13.143.924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6430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10.232.551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6.457.039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9021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507.460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5836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2697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9598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738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2.014.688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3956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2.014.688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86864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24.371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17642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1.989.966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5144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2508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3685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3493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0423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5879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03360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7040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3547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1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79167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955532"/>
              </p:ext>
            </p:extLst>
          </p:nvPr>
        </p:nvGraphicFramePr>
        <p:xfrm>
          <a:off x="467544" y="2047021"/>
          <a:ext cx="803237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174" y="1758304"/>
            <a:ext cx="7908373" cy="289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2534" y="1124744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719990-AEB8-4F9D-995F-5C5D14B51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19142"/>
              </p:ext>
            </p:extLst>
          </p:nvPr>
        </p:nvGraphicFramePr>
        <p:xfrm>
          <a:off x="474257" y="206399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399980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611686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1747819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696627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30373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63965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33202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50144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337184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105143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622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199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102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6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68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532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33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61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88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2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16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9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675" y="1700324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139" y="1124744"/>
            <a:ext cx="79124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AE5682-D3E2-4C0F-8EA1-3DBCC1225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26532"/>
              </p:ext>
            </p:extLst>
          </p:nvPr>
        </p:nvGraphicFramePr>
        <p:xfrm>
          <a:off x="475675" y="2065441"/>
          <a:ext cx="7928888" cy="3092235"/>
        </p:xfrm>
        <a:graphic>
          <a:graphicData uri="http://schemas.openxmlformats.org/drawingml/2006/table">
            <a:tbl>
              <a:tblPr/>
              <a:tblGrid>
                <a:gridCol w="265714">
                  <a:extLst>
                    <a:ext uri="{9D8B030D-6E8A-4147-A177-3AD203B41FA5}">
                      <a16:colId xmlns:a16="http://schemas.microsoft.com/office/drawing/2014/main" val="3624971729"/>
                    </a:ext>
                  </a:extLst>
                </a:gridCol>
                <a:gridCol w="265714">
                  <a:extLst>
                    <a:ext uri="{9D8B030D-6E8A-4147-A177-3AD203B41FA5}">
                      <a16:colId xmlns:a16="http://schemas.microsoft.com/office/drawing/2014/main" val="1905589464"/>
                    </a:ext>
                  </a:extLst>
                </a:gridCol>
                <a:gridCol w="265714">
                  <a:extLst>
                    <a:ext uri="{9D8B030D-6E8A-4147-A177-3AD203B41FA5}">
                      <a16:colId xmlns:a16="http://schemas.microsoft.com/office/drawing/2014/main" val="2503856004"/>
                    </a:ext>
                  </a:extLst>
                </a:gridCol>
                <a:gridCol w="2997246">
                  <a:extLst>
                    <a:ext uri="{9D8B030D-6E8A-4147-A177-3AD203B41FA5}">
                      <a16:colId xmlns:a16="http://schemas.microsoft.com/office/drawing/2014/main" val="3668474558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4106963087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3268969803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4120004212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2530562136"/>
                    </a:ext>
                  </a:extLst>
                </a:gridCol>
                <a:gridCol w="648340">
                  <a:extLst>
                    <a:ext uri="{9D8B030D-6E8A-4147-A177-3AD203B41FA5}">
                      <a16:colId xmlns:a16="http://schemas.microsoft.com/office/drawing/2014/main" val="2332800912"/>
                    </a:ext>
                  </a:extLst>
                </a:gridCol>
                <a:gridCol w="637712">
                  <a:extLst>
                    <a:ext uri="{9D8B030D-6E8A-4147-A177-3AD203B41FA5}">
                      <a16:colId xmlns:a16="http://schemas.microsoft.com/office/drawing/2014/main" val="745972283"/>
                    </a:ext>
                  </a:extLst>
                </a:gridCol>
              </a:tblGrid>
              <a:tr h="126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93137"/>
                  </a:ext>
                </a:extLst>
              </a:tr>
              <a:tr h="388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91466"/>
                  </a:ext>
                </a:extLst>
              </a:tr>
              <a:tr h="1665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02272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53077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39130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8909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37039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38456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563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76793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157388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42183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94761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90669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52838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95413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373715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37938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57642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68724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91670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8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48" y="1726411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49" y="1119691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70F241-706B-4E48-8EC6-992AF33F5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26195"/>
              </p:ext>
            </p:extLst>
          </p:nvPr>
        </p:nvGraphicFramePr>
        <p:xfrm>
          <a:off x="539547" y="205337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824171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164574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973891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744669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75604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48159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0059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4844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849954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286465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025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797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2.852.653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76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25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92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24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66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16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40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85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85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801053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78826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BF4C6C-3ADB-4D10-9580-33C968520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19639"/>
              </p:ext>
            </p:extLst>
          </p:nvPr>
        </p:nvGraphicFramePr>
        <p:xfrm>
          <a:off x="539552" y="2142579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315586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44721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8434002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959073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50165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170467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61092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03304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2267222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679783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370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739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5.870.216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76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5.870.216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83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5.870.216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331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5.870.216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7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83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9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93554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79" y="1093738"/>
            <a:ext cx="7905177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EF58009-F492-43D1-AE49-F166E6C65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82667"/>
              </p:ext>
            </p:extLst>
          </p:nvPr>
        </p:nvGraphicFramePr>
        <p:xfrm>
          <a:off x="473279" y="2288119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30847800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50954650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707326901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2654884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530709005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37367017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35854917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569812212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606552254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102074329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12221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91073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356.570.491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-34.030.144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146.689.638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1438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171.459.792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1.641.874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64.713.044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0454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31.195.318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701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1.046.884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5552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5840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4494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30.085.326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221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124.236.266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1.641.874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33.517.726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45567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31.875.843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4221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1.641.884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1.641.874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16418830,0%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945162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0597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4133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5246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66.522.613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08663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26.661.969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2571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2574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437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5607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2.358.264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3154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39.860.644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842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39.860.644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214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15.858.101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45473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0684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208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2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741" y="1971762"/>
            <a:ext cx="789818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741" y="1160023"/>
            <a:ext cx="789818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380E4C-4329-416B-A11C-E5F9F2428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33868"/>
              </p:ext>
            </p:extLst>
          </p:nvPr>
        </p:nvGraphicFramePr>
        <p:xfrm>
          <a:off x="481741" y="2316311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576927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505990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9731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449745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24331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44131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10925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675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544774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012841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129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3628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87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35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89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2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91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5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44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74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1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1002" y="1942651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1130893"/>
            <a:ext cx="7903797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EBB3CF-2328-4383-80A6-4AD840F6B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27614"/>
              </p:ext>
            </p:extLst>
          </p:nvPr>
        </p:nvGraphicFramePr>
        <p:xfrm>
          <a:off x="522454" y="2268717"/>
          <a:ext cx="7903796" cy="1990331"/>
        </p:xfrm>
        <a:graphic>
          <a:graphicData uri="http://schemas.openxmlformats.org/drawingml/2006/table">
            <a:tbl>
              <a:tblPr/>
              <a:tblGrid>
                <a:gridCol w="267744">
                  <a:extLst>
                    <a:ext uri="{9D8B030D-6E8A-4147-A177-3AD203B41FA5}">
                      <a16:colId xmlns:a16="http://schemas.microsoft.com/office/drawing/2014/main" val="4201006104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1105289654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1572524291"/>
                    </a:ext>
                  </a:extLst>
                </a:gridCol>
                <a:gridCol w="2934472">
                  <a:extLst>
                    <a:ext uri="{9D8B030D-6E8A-4147-A177-3AD203B41FA5}">
                      <a16:colId xmlns:a16="http://schemas.microsoft.com/office/drawing/2014/main" val="61191628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247814683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3167947415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3843092396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2077643315"/>
                    </a:ext>
                  </a:extLst>
                </a:gridCol>
                <a:gridCol w="653295">
                  <a:extLst>
                    <a:ext uri="{9D8B030D-6E8A-4147-A177-3AD203B41FA5}">
                      <a16:colId xmlns:a16="http://schemas.microsoft.com/office/drawing/2014/main" val="62034951"/>
                    </a:ext>
                  </a:extLst>
                </a:gridCol>
                <a:gridCol w="642585">
                  <a:extLst>
                    <a:ext uri="{9D8B030D-6E8A-4147-A177-3AD203B41FA5}">
                      <a16:colId xmlns:a16="http://schemas.microsoft.com/office/drawing/2014/main" val="1127940096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28426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99554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2.187.952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3782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2.687.018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-4.813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1.698.439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1721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111.839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3227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5133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45138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1380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8693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2290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2004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3947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0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6221" y="1876463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749" y="1085316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2E1023-7A8C-4936-BE8A-A810771C3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37825"/>
              </p:ext>
            </p:extLst>
          </p:nvPr>
        </p:nvGraphicFramePr>
        <p:xfrm>
          <a:off x="492749" y="2193530"/>
          <a:ext cx="7935935" cy="2823083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2664209199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2752581861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543918411"/>
                    </a:ext>
                  </a:extLst>
                </a:gridCol>
                <a:gridCol w="2946403">
                  <a:extLst>
                    <a:ext uri="{9D8B030D-6E8A-4147-A177-3AD203B41FA5}">
                      <a16:colId xmlns:a16="http://schemas.microsoft.com/office/drawing/2014/main" val="1839651137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2269259289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3091006574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2439827009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3419118564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4082883447"/>
                    </a:ext>
                  </a:extLst>
                </a:gridCol>
                <a:gridCol w="645198">
                  <a:extLst>
                    <a:ext uri="{9D8B030D-6E8A-4147-A177-3AD203B41FA5}">
                      <a16:colId xmlns:a16="http://schemas.microsoft.com/office/drawing/2014/main" val="2245108201"/>
                    </a:ext>
                  </a:extLst>
                </a:gridCol>
              </a:tblGrid>
              <a:tr h="130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733508"/>
                  </a:ext>
                </a:extLst>
              </a:tr>
              <a:tr h="3947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79004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39.292.218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00558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44.008.393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32.727.703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755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7.996.514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1.522.081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930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697.538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539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697.538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162013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26592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33700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843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89691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59017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0466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93715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611337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53701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80663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2.350.388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23503880,0%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2486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2.350.388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23503880,0%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2858" y="1952967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8130" y="1135393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E6444A-32B1-43EA-BBA9-7E45567B5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69256"/>
              </p:ext>
            </p:extLst>
          </p:nvPr>
        </p:nvGraphicFramePr>
        <p:xfrm>
          <a:off x="448130" y="2270346"/>
          <a:ext cx="7918193" cy="1210721"/>
        </p:xfrm>
        <a:graphic>
          <a:graphicData uri="http://schemas.openxmlformats.org/drawingml/2006/table">
            <a:tbl>
              <a:tblPr/>
              <a:tblGrid>
                <a:gridCol w="268232">
                  <a:extLst>
                    <a:ext uri="{9D8B030D-6E8A-4147-A177-3AD203B41FA5}">
                      <a16:colId xmlns:a16="http://schemas.microsoft.com/office/drawing/2014/main" val="3635858259"/>
                    </a:ext>
                  </a:extLst>
                </a:gridCol>
                <a:gridCol w="268232">
                  <a:extLst>
                    <a:ext uri="{9D8B030D-6E8A-4147-A177-3AD203B41FA5}">
                      <a16:colId xmlns:a16="http://schemas.microsoft.com/office/drawing/2014/main" val="2775139915"/>
                    </a:ext>
                  </a:extLst>
                </a:gridCol>
                <a:gridCol w="268232">
                  <a:extLst>
                    <a:ext uri="{9D8B030D-6E8A-4147-A177-3AD203B41FA5}">
                      <a16:colId xmlns:a16="http://schemas.microsoft.com/office/drawing/2014/main" val="773158245"/>
                    </a:ext>
                  </a:extLst>
                </a:gridCol>
                <a:gridCol w="2939817">
                  <a:extLst>
                    <a:ext uri="{9D8B030D-6E8A-4147-A177-3AD203B41FA5}">
                      <a16:colId xmlns:a16="http://schemas.microsoft.com/office/drawing/2014/main" val="1518614030"/>
                    </a:ext>
                  </a:extLst>
                </a:gridCol>
                <a:gridCol w="718860">
                  <a:extLst>
                    <a:ext uri="{9D8B030D-6E8A-4147-A177-3AD203B41FA5}">
                      <a16:colId xmlns:a16="http://schemas.microsoft.com/office/drawing/2014/main" val="2424141240"/>
                    </a:ext>
                  </a:extLst>
                </a:gridCol>
                <a:gridCol w="718860">
                  <a:extLst>
                    <a:ext uri="{9D8B030D-6E8A-4147-A177-3AD203B41FA5}">
                      <a16:colId xmlns:a16="http://schemas.microsoft.com/office/drawing/2014/main" val="1340371405"/>
                    </a:ext>
                  </a:extLst>
                </a:gridCol>
                <a:gridCol w="718860">
                  <a:extLst>
                    <a:ext uri="{9D8B030D-6E8A-4147-A177-3AD203B41FA5}">
                      <a16:colId xmlns:a16="http://schemas.microsoft.com/office/drawing/2014/main" val="1217816078"/>
                    </a:ext>
                  </a:extLst>
                </a:gridCol>
                <a:gridCol w="718860">
                  <a:extLst>
                    <a:ext uri="{9D8B030D-6E8A-4147-A177-3AD203B41FA5}">
                      <a16:colId xmlns:a16="http://schemas.microsoft.com/office/drawing/2014/main" val="1613001952"/>
                    </a:ext>
                  </a:extLst>
                </a:gridCol>
                <a:gridCol w="654485">
                  <a:extLst>
                    <a:ext uri="{9D8B030D-6E8A-4147-A177-3AD203B41FA5}">
                      <a16:colId xmlns:a16="http://schemas.microsoft.com/office/drawing/2014/main" val="3577204257"/>
                    </a:ext>
                  </a:extLst>
                </a:gridCol>
                <a:gridCol w="643755">
                  <a:extLst>
                    <a:ext uri="{9D8B030D-6E8A-4147-A177-3AD203B41FA5}">
                      <a16:colId xmlns:a16="http://schemas.microsoft.com/office/drawing/2014/main" val="707245569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70487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302659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1.153.267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1871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1170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85.615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8778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1.042.527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0930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1.042.527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0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594" y="198210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3594" y="1134840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AC40FE-29C1-4607-8D3D-55FBC9946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73022"/>
              </p:ext>
            </p:extLst>
          </p:nvPr>
        </p:nvGraphicFramePr>
        <p:xfrm>
          <a:off x="503594" y="2291836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838072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08567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662393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928512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995763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628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3965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11156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8805797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21149924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839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14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64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1.248.204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35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68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70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18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02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5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23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75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9650" y="1270405"/>
            <a:ext cx="807082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27845"/>
              </p:ext>
            </p:extLst>
          </p:nvPr>
        </p:nvGraphicFramePr>
        <p:xfrm>
          <a:off x="469650" y="2282162"/>
          <a:ext cx="8070822" cy="355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2992" y="1945982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6456" y="1129645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41437C-F429-494B-BA64-8A4426901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79478"/>
              </p:ext>
            </p:extLst>
          </p:nvPr>
        </p:nvGraphicFramePr>
        <p:xfrm>
          <a:off x="422990" y="2276872"/>
          <a:ext cx="7933508" cy="3237951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61001114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627263968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543844863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363409208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179621516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54589181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488982256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84194873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1987210395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3153523356"/>
                    </a:ext>
                  </a:extLst>
                </a:gridCol>
              </a:tblGrid>
              <a:tr h="2390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96748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244090"/>
                  </a:ext>
                </a:extLst>
              </a:tr>
              <a:tr h="1684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29.278.221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31430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29.732.568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14667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07225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51218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78993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49760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39081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071497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44979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36385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78792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62795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75754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76198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90128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98586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12961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25613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6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305" y="1984220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3846" y="1160469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28052D3-33E6-4C2D-9C37-5B11191B3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5522"/>
              </p:ext>
            </p:extLst>
          </p:nvPr>
        </p:nvGraphicFramePr>
        <p:xfrm>
          <a:off x="408110" y="2315110"/>
          <a:ext cx="7933508" cy="1298769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569346095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63363691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387175648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1006336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07793101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22008547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60239172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039542949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3224933144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3126078064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587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161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66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5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8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9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4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2" y="1965377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192" y="1155974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CA263B-3B0C-4938-A4D6-1A9DF5CF8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57524"/>
              </p:ext>
            </p:extLst>
          </p:nvPr>
        </p:nvGraphicFramePr>
        <p:xfrm>
          <a:off x="485192" y="2276872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558649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946722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3417789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553262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30510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42014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36024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940880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481013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48742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81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3089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5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043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28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75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48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80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72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68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8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13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13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25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8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9561" y="1989411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6754" y="1148508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DD6F5F-18CD-4F78-BF75-1C0357FFD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68640"/>
              </p:ext>
            </p:extLst>
          </p:nvPr>
        </p:nvGraphicFramePr>
        <p:xfrm>
          <a:off x="479562" y="2327200"/>
          <a:ext cx="7886701" cy="275347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906032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42365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192645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540912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89959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23141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94087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1079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753775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021315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338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90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29.549.108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516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20.658.164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87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3.459.829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37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52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60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68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79686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782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91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551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704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09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27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84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12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334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6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1614" y="1996392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211" y="1147827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02B782-0448-43D8-A401-60327F086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88142"/>
              </p:ext>
            </p:extLst>
          </p:nvPr>
        </p:nvGraphicFramePr>
        <p:xfrm>
          <a:off x="478467" y="2371522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442254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27706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138179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028162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06475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42346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10491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77093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7456540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244453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07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991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4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23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820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41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61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9080" y="199331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9080" y="115452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38F65A-B5DB-4CD4-B3D6-5D02B9187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16053"/>
              </p:ext>
            </p:extLst>
          </p:nvPr>
        </p:nvGraphicFramePr>
        <p:xfrm>
          <a:off x="429079" y="2304791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3153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526720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968336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739024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21635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15804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6394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59896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15798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285692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361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41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58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95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041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45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25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02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02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72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90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52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4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975281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5" y="1118256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56C8BF-A4A7-49F4-97B3-572789EAB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7164"/>
              </p:ext>
            </p:extLst>
          </p:nvPr>
        </p:nvGraphicFramePr>
        <p:xfrm>
          <a:off x="478366" y="2271797"/>
          <a:ext cx="7886701" cy="309072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336781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151949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263449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264976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36997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10524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368956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610474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429651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605216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1203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239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21.364.717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99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25.810.102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17.309.304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32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1.781.004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3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46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06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99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97646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08711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739646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15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18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43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79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7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84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54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07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28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0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7" y="1944779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7" y="1144747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6588AA-0A40-47AE-B668-31DF645C8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18158"/>
              </p:ext>
            </p:extLst>
          </p:nvPr>
        </p:nvGraphicFramePr>
        <p:xfrm>
          <a:off x="478368" y="2297439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697864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880898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2536786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007698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35553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611822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82289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350223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2149587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146616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756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916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30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01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47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02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1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7832" y="1997317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7832" y="1159386"/>
            <a:ext cx="788094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A8C34D-840E-4DC6-90D8-A27E5CEDC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74691"/>
              </p:ext>
            </p:extLst>
          </p:nvPr>
        </p:nvGraphicFramePr>
        <p:xfrm>
          <a:off x="427832" y="232977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389100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848348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1788835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049595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096850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941826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47564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55538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3885370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673101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76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185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1.756.854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6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38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374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48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95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35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11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57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12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8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066" y="1916831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3825" y="1146723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0FDE4D-DD4D-4F4E-877C-262089002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38801"/>
              </p:ext>
            </p:extLst>
          </p:nvPr>
        </p:nvGraphicFramePr>
        <p:xfrm>
          <a:off x="528066" y="2276872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087484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677935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7538475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526526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74762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01431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64223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744552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68022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254829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750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2238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57.215.310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36.597.092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52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43.120.885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32.607.147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76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178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13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09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26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95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148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89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76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84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54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97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92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63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94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992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119675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20025"/>
              </p:ext>
            </p:extLst>
          </p:nvPr>
        </p:nvGraphicFramePr>
        <p:xfrm>
          <a:off x="611560" y="2110096"/>
          <a:ext cx="7776864" cy="355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21" y="2030339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8121" y="1172882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67F21C-D051-469F-B3FA-33774676E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34733"/>
              </p:ext>
            </p:extLst>
          </p:nvPr>
        </p:nvGraphicFramePr>
        <p:xfrm>
          <a:off x="562362" y="2378190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262531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616111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52007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380959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55772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00690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25747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221906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2213084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86411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676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3030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58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18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55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003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92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046" y="1777901"/>
            <a:ext cx="80320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709" y="1140493"/>
            <a:ext cx="803776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DF6491-5C8F-4D11-87D7-69F57FF17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96501"/>
              </p:ext>
            </p:extLst>
          </p:nvPr>
        </p:nvGraphicFramePr>
        <p:xfrm>
          <a:off x="467906" y="2105583"/>
          <a:ext cx="8026314" cy="1922996"/>
        </p:xfrm>
        <a:graphic>
          <a:graphicData uri="http://schemas.openxmlformats.org/drawingml/2006/table">
            <a:tbl>
              <a:tblPr/>
              <a:tblGrid>
                <a:gridCol w="268979">
                  <a:extLst>
                    <a:ext uri="{9D8B030D-6E8A-4147-A177-3AD203B41FA5}">
                      <a16:colId xmlns:a16="http://schemas.microsoft.com/office/drawing/2014/main" val="3822782619"/>
                    </a:ext>
                  </a:extLst>
                </a:gridCol>
                <a:gridCol w="268979">
                  <a:extLst>
                    <a:ext uri="{9D8B030D-6E8A-4147-A177-3AD203B41FA5}">
                      <a16:colId xmlns:a16="http://schemas.microsoft.com/office/drawing/2014/main" val="1494839871"/>
                    </a:ext>
                  </a:extLst>
                </a:gridCol>
                <a:gridCol w="268979">
                  <a:extLst>
                    <a:ext uri="{9D8B030D-6E8A-4147-A177-3AD203B41FA5}">
                      <a16:colId xmlns:a16="http://schemas.microsoft.com/office/drawing/2014/main" val="1484805006"/>
                    </a:ext>
                  </a:extLst>
                </a:gridCol>
                <a:gridCol w="3034074">
                  <a:extLst>
                    <a:ext uri="{9D8B030D-6E8A-4147-A177-3AD203B41FA5}">
                      <a16:colId xmlns:a16="http://schemas.microsoft.com/office/drawing/2014/main" val="643707776"/>
                    </a:ext>
                  </a:extLst>
                </a:gridCol>
                <a:gridCol w="720862">
                  <a:extLst>
                    <a:ext uri="{9D8B030D-6E8A-4147-A177-3AD203B41FA5}">
                      <a16:colId xmlns:a16="http://schemas.microsoft.com/office/drawing/2014/main" val="319770113"/>
                    </a:ext>
                  </a:extLst>
                </a:gridCol>
                <a:gridCol w="720862">
                  <a:extLst>
                    <a:ext uri="{9D8B030D-6E8A-4147-A177-3AD203B41FA5}">
                      <a16:colId xmlns:a16="http://schemas.microsoft.com/office/drawing/2014/main" val="3104699582"/>
                    </a:ext>
                  </a:extLst>
                </a:gridCol>
                <a:gridCol w="720862">
                  <a:extLst>
                    <a:ext uri="{9D8B030D-6E8A-4147-A177-3AD203B41FA5}">
                      <a16:colId xmlns:a16="http://schemas.microsoft.com/office/drawing/2014/main" val="507624810"/>
                    </a:ext>
                  </a:extLst>
                </a:gridCol>
                <a:gridCol w="720862">
                  <a:extLst>
                    <a:ext uri="{9D8B030D-6E8A-4147-A177-3AD203B41FA5}">
                      <a16:colId xmlns:a16="http://schemas.microsoft.com/office/drawing/2014/main" val="136465740"/>
                    </a:ext>
                  </a:extLst>
                </a:gridCol>
                <a:gridCol w="656307">
                  <a:extLst>
                    <a:ext uri="{9D8B030D-6E8A-4147-A177-3AD203B41FA5}">
                      <a16:colId xmlns:a16="http://schemas.microsoft.com/office/drawing/2014/main" val="2587142225"/>
                    </a:ext>
                  </a:extLst>
                </a:gridCol>
                <a:gridCol w="645548">
                  <a:extLst>
                    <a:ext uri="{9D8B030D-6E8A-4147-A177-3AD203B41FA5}">
                      <a16:colId xmlns:a16="http://schemas.microsoft.com/office/drawing/2014/main" val="985090585"/>
                    </a:ext>
                  </a:extLst>
                </a:gridCol>
              </a:tblGrid>
              <a:tr h="125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47869"/>
                  </a:ext>
                </a:extLst>
              </a:tr>
              <a:tr h="3830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51158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28615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9588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910315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56542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90920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35147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8940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96896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5443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10643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5933" y="176012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173" y="1152580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E85048-B030-4962-82CF-A7D3139A6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92288"/>
              </p:ext>
            </p:extLst>
          </p:nvPr>
        </p:nvGraphicFramePr>
        <p:xfrm>
          <a:off x="474173" y="2073141"/>
          <a:ext cx="8037760" cy="2711717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274044702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72762042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124638150"/>
                    </a:ext>
                  </a:extLst>
                </a:gridCol>
                <a:gridCol w="3038402">
                  <a:extLst>
                    <a:ext uri="{9D8B030D-6E8A-4147-A177-3AD203B41FA5}">
                      <a16:colId xmlns:a16="http://schemas.microsoft.com/office/drawing/2014/main" val="3629167754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766109052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21839373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141949489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33948621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2251744431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3963246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1875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790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39.059.187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22.637.050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108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19.944.876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42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05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71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05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99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49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45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89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91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29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90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5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01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51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310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4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1" y="1980320"/>
            <a:ext cx="8037758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4987" y="1129500"/>
            <a:ext cx="795544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9DC304-6CE8-4925-8C0A-F6FE72CFF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03454"/>
              </p:ext>
            </p:extLst>
          </p:nvPr>
        </p:nvGraphicFramePr>
        <p:xfrm>
          <a:off x="494671" y="2338595"/>
          <a:ext cx="7965761" cy="1162415"/>
        </p:xfrm>
        <a:graphic>
          <a:graphicData uri="http://schemas.openxmlformats.org/drawingml/2006/table">
            <a:tbl>
              <a:tblPr/>
              <a:tblGrid>
                <a:gridCol w="266949">
                  <a:extLst>
                    <a:ext uri="{9D8B030D-6E8A-4147-A177-3AD203B41FA5}">
                      <a16:colId xmlns:a16="http://schemas.microsoft.com/office/drawing/2014/main" val="1406252953"/>
                    </a:ext>
                  </a:extLst>
                </a:gridCol>
                <a:gridCol w="266949">
                  <a:extLst>
                    <a:ext uri="{9D8B030D-6E8A-4147-A177-3AD203B41FA5}">
                      <a16:colId xmlns:a16="http://schemas.microsoft.com/office/drawing/2014/main" val="301923509"/>
                    </a:ext>
                  </a:extLst>
                </a:gridCol>
                <a:gridCol w="266949">
                  <a:extLst>
                    <a:ext uri="{9D8B030D-6E8A-4147-A177-3AD203B41FA5}">
                      <a16:colId xmlns:a16="http://schemas.microsoft.com/office/drawing/2014/main" val="362562972"/>
                    </a:ext>
                  </a:extLst>
                </a:gridCol>
                <a:gridCol w="3011185">
                  <a:extLst>
                    <a:ext uri="{9D8B030D-6E8A-4147-A177-3AD203B41FA5}">
                      <a16:colId xmlns:a16="http://schemas.microsoft.com/office/drawing/2014/main" val="4231429437"/>
                    </a:ext>
                  </a:extLst>
                </a:gridCol>
                <a:gridCol w="715424">
                  <a:extLst>
                    <a:ext uri="{9D8B030D-6E8A-4147-A177-3AD203B41FA5}">
                      <a16:colId xmlns:a16="http://schemas.microsoft.com/office/drawing/2014/main" val="3239455584"/>
                    </a:ext>
                  </a:extLst>
                </a:gridCol>
                <a:gridCol w="715424">
                  <a:extLst>
                    <a:ext uri="{9D8B030D-6E8A-4147-A177-3AD203B41FA5}">
                      <a16:colId xmlns:a16="http://schemas.microsoft.com/office/drawing/2014/main" val="914962611"/>
                    </a:ext>
                  </a:extLst>
                </a:gridCol>
                <a:gridCol w="715424">
                  <a:extLst>
                    <a:ext uri="{9D8B030D-6E8A-4147-A177-3AD203B41FA5}">
                      <a16:colId xmlns:a16="http://schemas.microsoft.com/office/drawing/2014/main" val="793625843"/>
                    </a:ext>
                  </a:extLst>
                </a:gridCol>
                <a:gridCol w="715424">
                  <a:extLst>
                    <a:ext uri="{9D8B030D-6E8A-4147-A177-3AD203B41FA5}">
                      <a16:colId xmlns:a16="http://schemas.microsoft.com/office/drawing/2014/main" val="354844870"/>
                    </a:ext>
                  </a:extLst>
                </a:gridCol>
                <a:gridCol w="651356">
                  <a:extLst>
                    <a:ext uri="{9D8B030D-6E8A-4147-A177-3AD203B41FA5}">
                      <a16:colId xmlns:a16="http://schemas.microsoft.com/office/drawing/2014/main" val="3571728111"/>
                    </a:ext>
                  </a:extLst>
                </a:gridCol>
                <a:gridCol w="640677">
                  <a:extLst>
                    <a:ext uri="{9D8B030D-6E8A-4147-A177-3AD203B41FA5}">
                      <a16:colId xmlns:a16="http://schemas.microsoft.com/office/drawing/2014/main" val="326340528"/>
                    </a:ext>
                  </a:extLst>
                </a:gridCol>
              </a:tblGrid>
              <a:tr h="123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53750"/>
                  </a:ext>
                </a:extLst>
              </a:tr>
              <a:tr h="379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2681"/>
                  </a:ext>
                </a:extLst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191.504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8792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75264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48921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88115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2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923" y="1970994"/>
            <a:ext cx="792715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307" y="1131993"/>
            <a:ext cx="791912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946A59-5AE2-4BAB-A642-5F39C581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3542"/>
              </p:ext>
            </p:extLst>
          </p:nvPr>
        </p:nvGraphicFramePr>
        <p:xfrm>
          <a:off x="541307" y="2348880"/>
          <a:ext cx="7927155" cy="1728195"/>
        </p:xfrm>
        <a:graphic>
          <a:graphicData uri="http://schemas.openxmlformats.org/drawingml/2006/table">
            <a:tbl>
              <a:tblPr/>
              <a:tblGrid>
                <a:gridCol w="265656">
                  <a:extLst>
                    <a:ext uri="{9D8B030D-6E8A-4147-A177-3AD203B41FA5}">
                      <a16:colId xmlns:a16="http://schemas.microsoft.com/office/drawing/2014/main" val="3904646286"/>
                    </a:ext>
                  </a:extLst>
                </a:gridCol>
                <a:gridCol w="265656">
                  <a:extLst>
                    <a:ext uri="{9D8B030D-6E8A-4147-A177-3AD203B41FA5}">
                      <a16:colId xmlns:a16="http://schemas.microsoft.com/office/drawing/2014/main" val="3695603231"/>
                    </a:ext>
                  </a:extLst>
                </a:gridCol>
                <a:gridCol w="265656">
                  <a:extLst>
                    <a:ext uri="{9D8B030D-6E8A-4147-A177-3AD203B41FA5}">
                      <a16:colId xmlns:a16="http://schemas.microsoft.com/office/drawing/2014/main" val="1454661096"/>
                    </a:ext>
                  </a:extLst>
                </a:gridCol>
                <a:gridCol w="2996591">
                  <a:extLst>
                    <a:ext uri="{9D8B030D-6E8A-4147-A177-3AD203B41FA5}">
                      <a16:colId xmlns:a16="http://schemas.microsoft.com/office/drawing/2014/main" val="1967746886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2099427874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551983970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1252177881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2358731574"/>
                    </a:ext>
                  </a:extLst>
                </a:gridCol>
                <a:gridCol w="648199">
                  <a:extLst>
                    <a:ext uri="{9D8B030D-6E8A-4147-A177-3AD203B41FA5}">
                      <a16:colId xmlns:a16="http://schemas.microsoft.com/office/drawing/2014/main" val="2316647816"/>
                    </a:ext>
                  </a:extLst>
                </a:gridCol>
                <a:gridCol w="637573">
                  <a:extLst>
                    <a:ext uri="{9D8B030D-6E8A-4147-A177-3AD203B41FA5}">
                      <a16:colId xmlns:a16="http://schemas.microsoft.com/office/drawing/2014/main" val="3573911834"/>
                    </a:ext>
                  </a:extLst>
                </a:gridCol>
              </a:tblGrid>
              <a:tr h="1292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88574"/>
                  </a:ext>
                </a:extLst>
              </a:tr>
              <a:tr h="395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04788"/>
                  </a:ext>
                </a:extLst>
              </a:tr>
              <a:tr h="1695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63811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1.283.963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30418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16487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97567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37920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52064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92019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01951"/>
                  </a:ext>
                </a:extLst>
              </a:tr>
              <a:tr h="12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44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168" y="1992575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168" y="1179503"/>
            <a:ext cx="79374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2BF568-73F1-4DDA-987F-7BACF1722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22902"/>
              </p:ext>
            </p:extLst>
          </p:nvPr>
        </p:nvGraphicFramePr>
        <p:xfrm>
          <a:off x="540168" y="2336103"/>
          <a:ext cx="7937461" cy="2934591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139831835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439310761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173514558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566334712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82375624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18355916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15423093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865247846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014683875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3355126063"/>
                    </a:ext>
                  </a:extLst>
                </a:gridCol>
              </a:tblGrid>
              <a:tr h="1255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67513"/>
                  </a:ext>
                </a:extLst>
              </a:tr>
              <a:tr h="3844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3419"/>
                  </a:ext>
                </a:extLst>
              </a:tr>
              <a:tr h="164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52.141.478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2.703.536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33.847.977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30759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41.879.043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29.935.327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588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49079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95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7483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38113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68374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62618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49688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99895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62663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03846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29805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4179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91434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386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833713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9288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1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7451" y="2020380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691" y="1152925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352BC3-DCEA-474A-BFAA-9F7F12E44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59744"/>
              </p:ext>
            </p:extLst>
          </p:nvPr>
        </p:nvGraphicFramePr>
        <p:xfrm>
          <a:off x="515691" y="2341429"/>
          <a:ext cx="7935490" cy="1207678"/>
        </p:xfrm>
        <a:graphic>
          <a:graphicData uri="http://schemas.openxmlformats.org/drawingml/2006/table">
            <a:tbl>
              <a:tblPr/>
              <a:tblGrid>
                <a:gridCol w="265935">
                  <a:extLst>
                    <a:ext uri="{9D8B030D-6E8A-4147-A177-3AD203B41FA5}">
                      <a16:colId xmlns:a16="http://schemas.microsoft.com/office/drawing/2014/main" val="3968071781"/>
                    </a:ext>
                  </a:extLst>
                </a:gridCol>
                <a:gridCol w="265935">
                  <a:extLst>
                    <a:ext uri="{9D8B030D-6E8A-4147-A177-3AD203B41FA5}">
                      <a16:colId xmlns:a16="http://schemas.microsoft.com/office/drawing/2014/main" val="1776967096"/>
                    </a:ext>
                  </a:extLst>
                </a:gridCol>
                <a:gridCol w="265935">
                  <a:extLst>
                    <a:ext uri="{9D8B030D-6E8A-4147-A177-3AD203B41FA5}">
                      <a16:colId xmlns:a16="http://schemas.microsoft.com/office/drawing/2014/main" val="685737417"/>
                    </a:ext>
                  </a:extLst>
                </a:gridCol>
                <a:gridCol w="2999742">
                  <a:extLst>
                    <a:ext uri="{9D8B030D-6E8A-4147-A177-3AD203B41FA5}">
                      <a16:colId xmlns:a16="http://schemas.microsoft.com/office/drawing/2014/main" val="2611860505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2436022825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2104803519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781824028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2073611612"/>
                    </a:ext>
                  </a:extLst>
                </a:gridCol>
                <a:gridCol w="648880">
                  <a:extLst>
                    <a:ext uri="{9D8B030D-6E8A-4147-A177-3AD203B41FA5}">
                      <a16:colId xmlns:a16="http://schemas.microsoft.com/office/drawing/2014/main" val="1688994502"/>
                    </a:ext>
                  </a:extLst>
                </a:gridCol>
                <a:gridCol w="638243">
                  <a:extLst>
                    <a:ext uri="{9D8B030D-6E8A-4147-A177-3AD203B41FA5}">
                      <a16:colId xmlns:a16="http://schemas.microsoft.com/office/drawing/2014/main" val="957107563"/>
                    </a:ext>
                  </a:extLst>
                </a:gridCol>
              </a:tblGrid>
              <a:tr h="128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819668"/>
                  </a:ext>
                </a:extLst>
              </a:tr>
              <a:tr h="3945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6308"/>
                  </a:ext>
                </a:extLst>
              </a:tr>
              <a:tr h="1690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93278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41781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76050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42944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50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38" y="198884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837" y="1155357"/>
            <a:ext cx="8010599" cy="81176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CA9710-F367-4B6A-9692-6D3F5E92B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27166"/>
              </p:ext>
            </p:extLst>
          </p:nvPr>
        </p:nvGraphicFramePr>
        <p:xfrm>
          <a:off x="520734" y="2340592"/>
          <a:ext cx="8011703" cy="1736477"/>
        </p:xfrm>
        <a:graphic>
          <a:graphicData uri="http://schemas.openxmlformats.org/drawingml/2006/table">
            <a:tbl>
              <a:tblPr/>
              <a:tblGrid>
                <a:gridCol w="268489">
                  <a:extLst>
                    <a:ext uri="{9D8B030D-6E8A-4147-A177-3AD203B41FA5}">
                      <a16:colId xmlns:a16="http://schemas.microsoft.com/office/drawing/2014/main" val="1189300329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373730109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1492372475"/>
                    </a:ext>
                  </a:extLst>
                </a:gridCol>
                <a:gridCol w="3028554">
                  <a:extLst>
                    <a:ext uri="{9D8B030D-6E8A-4147-A177-3AD203B41FA5}">
                      <a16:colId xmlns:a16="http://schemas.microsoft.com/office/drawing/2014/main" val="2470303516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2018580175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680830432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3616967394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2477034862"/>
                    </a:ext>
                  </a:extLst>
                </a:gridCol>
                <a:gridCol w="655113">
                  <a:extLst>
                    <a:ext uri="{9D8B030D-6E8A-4147-A177-3AD203B41FA5}">
                      <a16:colId xmlns:a16="http://schemas.microsoft.com/office/drawing/2014/main" val="2521114190"/>
                    </a:ext>
                  </a:extLst>
                </a:gridCol>
                <a:gridCol w="644373">
                  <a:extLst>
                    <a:ext uri="{9D8B030D-6E8A-4147-A177-3AD203B41FA5}">
                      <a16:colId xmlns:a16="http://schemas.microsoft.com/office/drawing/2014/main" val="1177879652"/>
                    </a:ext>
                  </a:extLst>
                </a:gridCol>
              </a:tblGrid>
              <a:tr h="1298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764921"/>
                  </a:ext>
                </a:extLst>
              </a:tr>
              <a:tr h="3976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38232"/>
                  </a:ext>
                </a:extLst>
              </a:tr>
              <a:tr h="170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03832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4987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69693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89336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25458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40187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35281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98569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0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849" y="1975550"/>
            <a:ext cx="8039119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9" y="1124744"/>
            <a:ext cx="803915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AB6906-7DF4-45EA-B602-09D2979D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45988"/>
              </p:ext>
            </p:extLst>
          </p:nvPr>
        </p:nvGraphicFramePr>
        <p:xfrm>
          <a:off x="505849" y="2252012"/>
          <a:ext cx="8039119" cy="2457989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1802297113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1238245620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1312678560"/>
                    </a:ext>
                  </a:extLst>
                </a:gridCol>
                <a:gridCol w="3038915">
                  <a:extLst>
                    <a:ext uri="{9D8B030D-6E8A-4147-A177-3AD203B41FA5}">
                      <a16:colId xmlns:a16="http://schemas.microsoft.com/office/drawing/2014/main" val="308552051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108856971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538306795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06947447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807578263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1391178023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875374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30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024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39.844.051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312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38.674.197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10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53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59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4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53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307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94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503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874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9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07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55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68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95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4" y="1986141"/>
            <a:ext cx="800374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564" y="1173023"/>
            <a:ext cx="8007114" cy="78433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9DCE88-9EF6-4330-ABC1-924499365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72961"/>
              </p:ext>
            </p:extLst>
          </p:nvPr>
        </p:nvGraphicFramePr>
        <p:xfrm>
          <a:off x="519564" y="2316172"/>
          <a:ext cx="8007111" cy="1256840"/>
        </p:xfrm>
        <a:graphic>
          <a:graphicData uri="http://schemas.openxmlformats.org/drawingml/2006/table">
            <a:tbl>
              <a:tblPr/>
              <a:tblGrid>
                <a:gridCol w="268335">
                  <a:extLst>
                    <a:ext uri="{9D8B030D-6E8A-4147-A177-3AD203B41FA5}">
                      <a16:colId xmlns:a16="http://schemas.microsoft.com/office/drawing/2014/main" val="1350759499"/>
                    </a:ext>
                  </a:extLst>
                </a:gridCol>
                <a:gridCol w="268335">
                  <a:extLst>
                    <a:ext uri="{9D8B030D-6E8A-4147-A177-3AD203B41FA5}">
                      <a16:colId xmlns:a16="http://schemas.microsoft.com/office/drawing/2014/main" val="1922043097"/>
                    </a:ext>
                  </a:extLst>
                </a:gridCol>
                <a:gridCol w="268335">
                  <a:extLst>
                    <a:ext uri="{9D8B030D-6E8A-4147-A177-3AD203B41FA5}">
                      <a16:colId xmlns:a16="http://schemas.microsoft.com/office/drawing/2014/main" val="2452719852"/>
                    </a:ext>
                  </a:extLst>
                </a:gridCol>
                <a:gridCol w="3026817">
                  <a:extLst>
                    <a:ext uri="{9D8B030D-6E8A-4147-A177-3AD203B41FA5}">
                      <a16:colId xmlns:a16="http://schemas.microsoft.com/office/drawing/2014/main" val="3591234550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94646176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381004002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171601824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3524260502"/>
                    </a:ext>
                  </a:extLst>
                </a:gridCol>
                <a:gridCol w="654737">
                  <a:extLst>
                    <a:ext uri="{9D8B030D-6E8A-4147-A177-3AD203B41FA5}">
                      <a16:colId xmlns:a16="http://schemas.microsoft.com/office/drawing/2014/main" val="69565263"/>
                    </a:ext>
                  </a:extLst>
                </a:gridCol>
                <a:gridCol w="644004">
                  <a:extLst>
                    <a:ext uri="{9D8B030D-6E8A-4147-A177-3AD203B41FA5}">
                      <a16:colId xmlns:a16="http://schemas.microsoft.com/office/drawing/2014/main" val="949177121"/>
                    </a:ext>
                  </a:extLst>
                </a:gridCol>
              </a:tblGrid>
              <a:tr h="1340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2763"/>
                  </a:ext>
                </a:extLst>
              </a:tr>
              <a:tr h="4105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72722"/>
                  </a:ext>
                </a:extLst>
              </a:tr>
              <a:tr h="1759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89136"/>
                  </a:ext>
                </a:extLst>
              </a:tr>
              <a:tr h="134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56056"/>
                  </a:ext>
                </a:extLst>
              </a:tr>
              <a:tr h="134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96397"/>
                  </a:ext>
                </a:extLst>
              </a:tr>
              <a:tr h="134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79908"/>
                  </a:ext>
                </a:extLst>
              </a:tr>
              <a:tr h="134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3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783" y="1824558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598" y="1219562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0620B0-373C-49E1-BD0F-825AF4F18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99885"/>
              </p:ext>
            </p:extLst>
          </p:nvPr>
        </p:nvGraphicFramePr>
        <p:xfrm>
          <a:off x="466598" y="217557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2192849958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2536858867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686506842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4173777446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3886612834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3914923599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561576929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436972244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579526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63377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12.234.479.913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308.096.678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7.497.342.667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6601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829.419.415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7.061.686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559.165.415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4581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147.716.317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15.427.657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59.611.893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9112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23.012.116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2.122.442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9.599.282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6782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9.762.968.466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81.943.189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6.285.186.432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589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33.011.634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65105,3%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65105,3%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1933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1.029.514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6107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18.353.873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3.441.074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506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4395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127.836.384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46.873.636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24.148.991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7735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406.795.074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87.116.025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162.876.185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2814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410.342.838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236.629.509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325.167.004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3676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14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14" y="1938205"/>
            <a:ext cx="802943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1124744"/>
            <a:ext cx="801281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2F394B-D811-43C4-BBFD-310BEF23B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78960"/>
              </p:ext>
            </p:extLst>
          </p:nvPr>
        </p:nvGraphicFramePr>
        <p:xfrm>
          <a:off x="539551" y="2240238"/>
          <a:ext cx="8029433" cy="1939109"/>
        </p:xfrm>
        <a:graphic>
          <a:graphicData uri="http://schemas.openxmlformats.org/drawingml/2006/table">
            <a:tbl>
              <a:tblPr/>
              <a:tblGrid>
                <a:gridCol w="269083">
                  <a:extLst>
                    <a:ext uri="{9D8B030D-6E8A-4147-A177-3AD203B41FA5}">
                      <a16:colId xmlns:a16="http://schemas.microsoft.com/office/drawing/2014/main" val="1824365986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3789176909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1178990610"/>
                    </a:ext>
                  </a:extLst>
                </a:gridCol>
                <a:gridCol w="3035255">
                  <a:extLst>
                    <a:ext uri="{9D8B030D-6E8A-4147-A177-3AD203B41FA5}">
                      <a16:colId xmlns:a16="http://schemas.microsoft.com/office/drawing/2014/main" val="1728364403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358782979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2723020577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662626349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4274679065"/>
                    </a:ext>
                  </a:extLst>
                </a:gridCol>
                <a:gridCol w="656562">
                  <a:extLst>
                    <a:ext uri="{9D8B030D-6E8A-4147-A177-3AD203B41FA5}">
                      <a16:colId xmlns:a16="http://schemas.microsoft.com/office/drawing/2014/main" val="2177378673"/>
                    </a:ext>
                  </a:extLst>
                </a:gridCol>
                <a:gridCol w="645799">
                  <a:extLst>
                    <a:ext uri="{9D8B030D-6E8A-4147-A177-3AD203B41FA5}">
                      <a16:colId xmlns:a16="http://schemas.microsoft.com/office/drawing/2014/main" val="1921497622"/>
                    </a:ext>
                  </a:extLst>
                </a:gridCol>
              </a:tblGrid>
              <a:tr h="126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754412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67589"/>
                  </a:ext>
                </a:extLst>
              </a:tr>
              <a:tr h="165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8320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3715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06382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0542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36242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05611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1375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9138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04537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7146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11973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706" y="1097742"/>
            <a:ext cx="804428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531A30-46C9-42C0-B649-56EE09068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7003"/>
              </p:ext>
            </p:extLst>
          </p:nvPr>
        </p:nvGraphicFramePr>
        <p:xfrm>
          <a:off x="522972" y="2242005"/>
          <a:ext cx="8058023" cy="2457989"/>
        </p:xfrm>
        <a:graphic>
          <a:graphicData uri="http://schemas.openxmlformats.org/drawingml/2006/table">
            <a:tbl>
              <a:tblPr/>
              <a:tblGrid>
                <a:gridCol w="270041">
                  <a:extLst>
                    <a:ext uri="{9D8B030D-6E8A-4147-A177-3AD203B41FA5}">
                      <a16:colId xmlns:a16="http://schemas.microsoft.com/office/drawing/2014/main" val="3085054946"/>
                    </a:ext>
                  </a:extLst>
                </a:gridCol>
                <a:gridCol w="270041">
                  <a:extLst>
                    <a:ext uri="{9D8B030D-6E8A-4147-A177-3AD203B41FA5}">
                      <a16:colId xmlns:a16="http://schemas.microsoft.com/office/drawing/2014/main" val="1923039386"/>
                    </a:ext>
                  </a:extLst>
                </a:gridCol>
                <a:gridCol w="270041">
                  <a:extLst>
                    <a:ext uri="{9D8B030D-6E8A-4147-A177-3AD203B41FA5}">
                      <a16:colId xmlns:a16="http://schemas.microsoft.com/office/drawing/2014/main" val="1861216468"/>
                    </a:ext>
                  </a:extLst>
                </a:gridCol>
                <a:gridCol w="3046062">
                  <a:extLst>
                    <a:ext uri="{9D8B030D-6E8A-4147-A177-3AD203B41FA5}">
                      <a16:colId xmlns:a16="http://schemas.microsoft.com/office/drawing/2014/main" val="796303657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2401054397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1158746839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3744375553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496657598"/>
                    </a:ext>
                  </a:extLst>
                </a:gridCol>
                <a:gridCol w="658900">
                  <a:extLst>
                    <a:ext uri="{9D8B030D-6E8A-4147-A177-3AD203B41FA5}">
                      <a16:colId xmlns:a16="http://schemas.microsoft.com/office/drawing/2014/main" val="2009329436"/>
                    </a:ext>
                  </a:extLst>
                </a:gridCol>
                <a:gridCol w="648098">
                  <a:extLst>
                    <a:ext uri="{9D8B030D-6E8A-4147-A177-3AD203B41FA5}">
                      <a16:colId xmlns:a16="http://schemas.microsoft.com/office/drawing/2014/main" val="35157110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850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139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48.186.021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30.273.165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56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40.780.138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28.144.841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22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4.060.752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1.284.264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66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74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3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67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27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58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58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70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94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09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92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387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95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46840"/>
            <a:ext cx="788670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85" y="1155693"/>
            <a:ext cx="794314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21BEC3-B1CA-47F4-958B-A32431A27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81377"/>
              </p:ext>
            </p:extLst>
          </p:nvPr>
        </p:nvGraphicFramePr>
        <p:xfrm>
          <a:off x="522972" y="2276872"/>
          <a:ext cx="7937462" cy="118934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622606316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228813762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251973146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139643104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09456273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647215461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94254852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3776750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262480526"/>
                    </a:ext>
                  </a:extLst>
                </a:gridCol>
                <a:gridCol w="638402">
                  <a:extLst>
                    <a:ext uri="{9D8B030D-6E8A-4147-A177-3AD203B41FA5}">
                      <a16:colId xmlns:a16="http://schemas.microsoft.com/office/drawing/2014/main" val="10398500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5236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9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291.004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84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39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94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61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8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780" y="1945258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0189" y="1124744"/>
            <a:ext cx="80242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482019-7498-48CE-9E73-C3A338025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04587"/>
              </p:ext>
            </p:extLst>
          </p:nvPr>
        </p:nvGraphicFramePr>
        <p:xfrm>
          <a:off x="568780" y="2304658"/>
          <a:ext cx="8035671" cy="1823669"/>
        </p:xfrm>
        <a:graphic>
          <a:graphicData uri="http://schemas.openxmlformats.org/drawingml/2006/table">
            <a:tbl>
              <a:tblPr/>
              <a:tblGrid>
                <a:gridCol w="269293">
                  <a:extLst>
                    <a:ext uri="{9D8B030D-6E8A-4147-A177-3AD203B41FA5}">
                      <a16:colId xmlns:a16="http://schemas.microsoft.com/office/drawing/2014/main" val="1216122099"/>
                    </a:ext>
                  </a:extLst>
                </a:gridCol>
                <a:gridCol w="269293">
                  <a:extLst>
                    <a:ext uri="{9D8B030D-6E8A-4147-A177-3AD203B41FA5}">
                      <a16:colId xmlns:a16="http://schemas.microsoft.com/office/drawing/2014/main" val="830618062"/>
                    </a:ext>
                  </a:extLst>
                </a:gridCol>
                <a:gridCol w="269293">
                  <a:extLst>
                    <a:ext uri="{9D8B030D-6E8A-4147-A177-3AD203B41FA5}">
                      <a16:colId xmlns:a16="http://schemas.microsoft.com/office/drawing/2014/main" val="2112518935"/>
                    </a:ext>
                  </a:extLst>
                </a:gridCol>
                <a:gridCol w="3037611">
                  <a:extLst>
                    <a:ext uri="{9D8B030D-6E8A-4147-A177-3AD203B41FA5}">
                      <a16:colId xmlns:a16="http://schemas.microsoft.com/office/drawing/2014/main" val="4016933675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2085603841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3076933136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1401839997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4278659509"/>
                    </a:ext>
                  </a:extLst>
                </a:gridCol>
                <a:gridCol w="657072">
                  <a:extLst>
                    <a:ext uri="{9D8B030D-6E8A-4147-A177-3AD203B41FA5}">
                      <a16:colId xmlns:a16="http://schemas.microsoft.com/office/drawing/2014/main" val="2565352762"/>
                    </a:ext>
                  </a:extLst>
                </a:gridCol>
                <a:gridCol w="646301">
                  <a:extLst>
                    <a:ext uri="{9D8B030D-6E8A-4147-A177-3AD203B41FA5}">
                      <a16:colId xmlns:a16="http://schemas.microsoft.com/office/drawing/2014/main" val="19179023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873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140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00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47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04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4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29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32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11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383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74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2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8755" y="2061586"/>
            <a:ext cx="805258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76" y="1219835"/>
            <a:ext cx="809406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31B434-52CB-424F-8E13-EB562154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86543"/>
              </p:ext>
            </p:extLst>
          </p:nvPr>
        </p:nvGraphicFramePr>
        <p:xfrm>
          <a:off x="516164" y="2406420"/>
          <a:ext cx="8095177" cy="2453765"/>
        </p:xfrm>
        <a:graphic>
          <a:graphicData uri="http://schemas.openxmlformats.org/drawingml/2006/table">
            <a:tbl>
              <a:tblPr/>
              <a:tblGrid>
                <a:gridCol w="271286">
                  <a:extLst>
                    <a:ext uri="{9D8B030D-6E8A-4147-A177-3AD203B41FA5}">
                      <a16:colId xmlns:a16="http://schemas.microsoft.com/office/drawing/2014/main" val="48430991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686793130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2628196632"/>
                    </a:ext>
                  </a:extLst>
                </a:gridCol>
                <a:gridCol w="3060106">
                  <a:extLst>
                    <a:ext uri="{9D8B030D-6E8A-4147-A177-3AD203B41FA5}">
                      <a16:colId xmlns:a16="http://schemas.microsoft.com/office/drawing/2014/main" val="898003196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537885262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273575120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070423523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395928144"/>
                    </a:ext>
                  </a:extLst>
                </a:gridCol>
                <a:gridCol w="661938">
                  <a:extLst>
                    <a:ext uri="{9D8B030D-6E8A-4147-A177-3AD203B41FA5}">
                      <a16:colId xmlns:a16="http://schemas.microsoft.com/office/drawing/2014/main" val="2261849396"/>
                    </a:ext>
                  </a:extLst>
                </a:gridCol>
                <a:gridCol w="651087">
                  <a:extLst>
                    <a:ext uri="{9D8B030D-6E8A-4147-A177-3AD203B41FA5}">
                      <a16:colId xmlns:a16="http://schemas.microsoft.com/office/drawing/2014/main" val="1429547930"/>
                    </a:ext>
                  </a:extLst>
                </a:gridCol>
              </a:tblGrid>
              <a:tr h="126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871449"/>
                  </a:ext>
                </a:extLst>
              </a:tr>
              <a:tr h="387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00694"/>
                  </a:ext>
                </a:extLst>
              </a:tr>
              <a:tr h="166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20.857.014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0263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27.668.078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19.311.935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9968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6008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8746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5004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424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0763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460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3543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7878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0411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1199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21714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76555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8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0" y="2018848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1" y="1170602"/>
            <a:ext cx="800946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164FDF-5C4F-4104-9F22-70D15CE35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00050"/>
              </p:ext>
            </p:extLst>
          </p:nvPr>
        </p:nvGraphicFramePr>
        <p:xfrm>
          <a:off x="522971" y="2348880"/>
          <a:ext cx="8009468" cy="1180207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2182866727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488643376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256742548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4606615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963045296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92948577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690947292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238851083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4251504648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2877458263"/>
                    </a:ext>
                  </a:extLst>
                </a:gridCol>
              </a:tblGrid>
              <a:tr h="1258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79047"/>
                  </a:ext>
                </a:extLst>
              </a:tr>
              <a:tr h="385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33401"/>
                  </a:ext>
                </a:extLst>
              </a:tr>
              <a:tr h="165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23864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38947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92661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9707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65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16" y="2101160"/>
            <a:ext cx="8004893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16" y="1196752"/>
            <a:ext cx="80048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2CCB5D-5AA1-4232-AE45-92C2CF68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7787"/>
              </p:ext>
            </p:extLst>
          </p:nvPr>
        </p:nvGraphicFramePr>
        <p:xfrm>
          <a:off x="518314" y="2431192"/>
          <a:ext cx="8009511" cy="1950533"/>
        </p:xfrm>
        <a:graphic>
          <a:graphicData uri="http://schemas.openxmlformats.org/drawingml/2006/table">
            <a:tbl>
              <a:tblPr/>
              <a:tblGrid>
                <a:gridCol w="268416">
                  <a:extLst>
                    <a:ext uri="{9D8B030D-6E8A-4147-A177-3AD203B41FA5}">
                      <a16:colId xmlns:a16="http://schemas.microsoft.com/office/drawing/2014/main" val="2486782984"/>
                    </a:ext>
                  </a:extLst>
                </a:gridCol>
                <a:gridCol w="268416">
                  <a:extLst>
                    <a:ext uri="{9D8B030D-6E8A-4147-A177-3AD203B41FA5}">
                      <a16:colId xmlns:a16="http://schemas.microsoft.com/office/drawing/2014/main" val="1136568493"/>
                    </a:ext>
                  </a:extLst>
                </a:gridCol>
                <a:gridCol w="268416">
                  <a:extLst>
                    <a:ext uri="{9D8B030D-6E8A-4147-A177-3AD203B41FA5}">
                      <a16:colId xmlns:a16="http://schemas.microsoft.com/office/drawing/2014/main" val="1928168820"/>
                    </a:ext>
                  </a:extLst>
                </a:gridCol>
                <a:gridCol w="3027722">
                  <a:extLst>
                    <a:ext uri="{9D8B030D-6E8A-4147-A177-3AD203B41FA5}">
                      <a16:colId xmlns:a16="http://schemas.microsoft.com/office/drawing/2014/main" val="1524143367"/>
                    </a:ext>
                  </a:extLst>
                </a:gridCol>
                <a:gridCol w="719353">
                  <a:extLst>
                    <a:ext uri="{9D8B030D-6E8A-4147-A177-3AD203B41FA5}">
                      <a16:colId xmlns:a16="http://schemas.microsoft.com/office/drawing/2014/main" val="1399260513"/>
                    </a:ext>
                  </a:extLst>
                </a:gridCol>
                <a:gridCol w="719353">
                  <a:extLst>
                    <a:ext uri="{9D8B030D-6E8A-4147-A177-3AD203B41FA5}">
                      <a16:colId xmlns:a16="http://schemas.microsoft.com/office/drawing/2014/main" val="2564946514"/>
                    </a:ext>
                  </a:extLst>
                </a:gridCol>
                <a:gridCol w="719353">
                  <a:extLst>
                    <a:ext uri="{9D8B030D-6E8A-4147-A177-3AD203B41FA5}">
                      <a16:colId xmlns:a16="http://schemas.microsoft.com/office/drawing/2014/main" val="3277436511"/>
                    </a:ext>
                  </a:extLst>
                </a:gridCol>
                <a:gridCol w="719353">
                  <a:extLst>
                    <a:ext uri="{9D8B030D-6E8A-4147-A177-3AD203B41FA5}">
                      <a16:colId xmlns:a16="http://schemas.microsoft.com/office/drawing/2014/main" val="2278773268"/>
                    </a:ext>
                  </a:extLst>
                </a:gridCol>
                <a:gridCol w="654933">
                  <a:extLst>
                    <a:ext uri="{9D8B030D-6E8A-4147-A177-3AD203B41FA5}">
                      <a16:colId xmlns:a16="http://schemas.microsoft.com/office/drawing/2014/main" val="659398317"/>
                    </a:ext>
                  </a:extLst>
                </a:gridCol>
                <a:gridCol w="644196">
                  <a:extLst>
                    <a:ext uri="{9D8B030D-6E8A-4147-A177-3AD203B41FA5}">
                      <a16:colId xmlns:a16="http://schemas.microsoft.com/office/drawing/2014/main" val="40670982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052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9236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17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58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82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88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08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87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64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99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93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1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444" y="1889508"/>
            <a:ext cx="800835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4080" y="1098361"/>
            <a:ext cx="798272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552EA17-33A8-4569-9271-06E37BD91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65320"/>
              </p:ext>
            </p:extLst>
          </p:nvPr>
        </p:nvGraphicFramePr>
        <p:xfrm>
          <a:off x="524084" y="2219540"/>
          <a:ext cx="8008357" cy="2401141"/>
        </p:xfrm>
        <a:graphic>
          <a:graphicData uri="http://schemas.openxmlformats.org/drawingml/2006/table">
            <a:tbl>
              <a:tblPr/>
              <a:tblGrid>
                <a:gridCol w="268377">
                  <a:extLst>
                    <a:ext uri="{9D8B030D-6E8A-4147-A177-3AD203B41FA5}">
                      <a16:colId xmlns:a16="http://schemas.microsoft.com/office/drawing/2014/main" val="165072386"/>
                    </a:ext>
                  </a:extLst>
                </a:gridCol>
                <a:gridCol w="268377">
                  <a:extLst>
                    <a:ext uri="{9D8B030D-6E8A-4147-A177-3AD203B41FA5}">
                      <a16:colId xmlns:a16="http://schemas.microsoft.com/office/drawing/2014/main" val="2506348744"/>
                    </a:ext>
                  </a:extLst>
                </a:gridCol>
                <a:gridCol w="268377">
                  <a:extLst>
                    <a:ext uri="{9D8B030D-6E8A-4147-A177-3AD203B41FA5}">
                      <a16:colId xmlns:a16="http://schemas.microsoft.com/office/drawing/2014/main" val="624359759"/>
                    </a:ext>
                  </a:extLst>
                </a:gridCol>
                <a:gridCol w="3027287">
                  <a:extLst>
                    <a:ext uri="{9D8B030D-6E8A-4147-A177-3AD203B41FA5}">
                      <a16:colId xmlns:a16="http://schemas.microsoft.com/office/drawing/2014/main" val="4093808086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3695911219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602359622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3042598715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3122995438"/>
                    </a:ext>
                  </a:extLst>
                </a:gridCol>
                <a:gridCol w="654839">
                  <a:extLst>
                    <a:ext uri="{9D8B030D-6E8A-4147-A177-3AD203B41FA5}">
                      <a16:colId xmlns:a16="http://schemas.microsoft.com/office/drawing/2014/main" val="3924080739"/>
                    </a:ext>
                  </a:extLst>
                </a:gridCol>
                <a:gridCol w="644104">
                  <a:extLst>
                    <a:ext uri="{9D8B030D-6E8A-4147-A177-3AD203B41FA5}">
                      <a16:colId xmlns:a16="http://schemas.microsoft.com/office/drawing/2014/main" val="1158610116"/>
                    </a:ext>
                  </a:extLst>
                </a:gridCol>
              </a:tblGrid>
              <a:tr h="123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38127"/>
                  </a:ext>
                </a:extLst>
              </a:tr>
              <a:tr h="379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81555"/>
                  </a:ext>
                </a:extLst>
              </a:tr>
              <a:tr h="1626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18.352.021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525318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17.191.928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80671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91850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86076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87846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8007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71106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11282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31092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84302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64523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09719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538615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260671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56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2111668"/>
            <a:ext cx="805570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0047" y="1257507"/>
            <a:ext cx="805034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5E5B80-5F7E-4C59-A521-5AD370D5A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41212"/>
              </p:ext>
            </p:extLst>
          </p:nvPr>
        </p:nvGraphicFramePr>
        <p:xfrm>
          <a:off x="504684" y="2441700"/>
          <a:ext cx="8055707" cy="1189349"/>
        </p:xfrm>
        <a:graphic>
          <a:graphicData uri="http://schemas.openxmlformats.org/drawingml/2006/table">
            <a:tbl>
              <a:tblPr/>
              <a:tblGrid>
                <a:gridCol w="269964">
                  <a:extLst>
                    <a:ext uri="{9D8B030D-6E8A-4147-A177-3AD203B41FA5}">
                      <a16:colId xmlns:a16="http://schemas.microsoft.com/office/drawing/2014/main" val="428948221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60136709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3844517965"/>
                    </a:ext>
                  </a:extLst>
                </a:gridCol>
                <a:gridCol w="3045185">
                  <a:extLst>
                    <a:ext uri="{9D8B030D-6E8A-4147-A177-3AD203B41FA5}">
                      <a16:colId xmlns:a16="http://schemas.microsoft.com/office/drawing/2014/main" val="2827701411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1635036819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2525453254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3988262211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1549158835"/>
                    </a:ext>
                  </a:extLst>
                </a:gridCol>
                <a:gridCol w="658710">
                  <a:extLst>
                    <a:ext uri="{9D8B030D-6E8A-4147-A177-3AD203B41FA5}">
                      <a16:colId xmlns:a16="http://schemas.microsoft.com/office/drawing/2014/main" val="1132003914"/>
                    </a:ext>
                  </a:extLst>
                </a:gridCol>
                <a:gridCol w="647912">
                  <a:extLst>
                    <a:ext uri="{9D8B030D-6E8A-4147-A177-3AD203B41FA5}">
                      <a16:colId xmlns:a16="http://schemas.microsoft.com/office/drawing/2014/main" val="17881599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80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855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03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33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83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57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5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609" y="1740949"/>
            <a:ext cx="7886697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608" y="1140493"/>
            <a:ext cx="797882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03B8F4-CC78-4445-ABC6-C874D99A6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63061"/>
              </p:ext>
            </p:extLst>
          </p:nvPr>
        </p:nvGraphicFramePr>
        <p:xfrm>
          <a:off x="485048" y="2069123"/>
          <a:ext cx="7975385" cy="2711717"/>
        </p:xfrm>
        <a:graphic>
          <a:graphicData uri="http://schemas.openxmlformats.org/drawingml/2006/table">
            <a:tbl>
              <a:tblPr/>
              <a:tblGrid>
                <a:gridCol w="267272">
                  <a:extLst>
                    <a:ext uri="{9D8B030D-6E8A-4147-A177-3AD203B41FA5}">
                      <a16:colId xmlns:a16="http://schemas.microsoft.com/office/drawing/2014/main" val="2925849375"/>
                    </a:ext>
                  </a:extLst>
                </a:gridCol>
                <a:gridCol w="267272">
                  <a:extLst>
                    <a:ext uri="{9D8B030D-6E8A-4147-A177-3AD203B41FA5}">
                      <a16:colId xmlns:a16="http://schemas.microsoft.com/office/drawing/2014/main" val="1158209279"/>
                    </a:ext>
                  </a:extLst>
                </a:gridCol>
                <a:gridCol w="267272">
                  <a:extLst>
                    <a:ext uri="{9D8B030D-6E8A-4147-A177-3AD203B41FA5}">
                      <a16:colId xmlns:a16="http://schemas.microsoft.com/office/drawing/2014/main" val="1644237384"/>
                    </a:ext>
                  </a:extLst>
                </a:gridCol>
                <a:gridCol w="3014823">
                  <a:extLst>
                    <a:ext uri="{9D8B030D-6E8A-4147-A177-3AD203B41FA5}">
                      <a16:colId xmlns:a16="http://schemas.microsoft.com/office/drawing/2014/main" val="1849535624"/>
                    </a:ext>
                  </a:extLst>
                </a:gridCol>
                <a:gridCol w="716288">
                  <a:extLst>
                    <a:ext uri="{9D8B030D-6E8A-4147-A177-3AD203B41FA5}">
                      <a16:colId xmlns:a16="http://schemas.microsoft.com/office/drawing/2014/main" val="742248992"/>
                    </a:ext>
                  </a:extLst>
                </a:gridCol>
                <a:gridCol w="716288">
                  <a:extLst>
                    <a:ext uri="{9D8B030D-6E8A-4147-A177-3AD203B41FA5}">
                      <a16:colId xmlns:a16="http://schemas.microsoft.com/office/drawing/2014/main" val="11540497"/>
                    </a:ext>
                  </a:extLst>
                </a:gridCol>
                <a:gridCol w="716288">
                  <a:extLst>
                    <a:ext uri="{9D8B030D-6E8A-4147-A177-3AD203B41FA5}">
                      <a16:colId xmlns:a16="http://schemas.microsoft.com/office/drawing/2014/main" val="1067820422"/>
                    </a:ext>
                  </a:extLst>
                </a:gridCol>
                <a:gridCol w="716288">
                  <a:extLst>
                    <a:ext uri="{9D8B030D-6E8A-4147-A177-3AD203B41FA5}">
                      <a16:colId xmlns:a16="http://schemas.microsoft.com/office/drawing/2014/main" val="105834779"/>
                    </a:ext>
                  </a:extLst>
                </a:gridCol>
                <a:gridCol w="652143">
                  <a:extLst>
                    <a:ext uri="{9D8B030D-6E8A-4147-A177-3AD203B41FA5}">
                      <a16:colId xmlns:a16="http://schemas.microsoft.com/office/drawing/2014/main" val="1063615366"/>
                    </a:ext>
                  </a:extLst>
                </a:gridCol>
                <a:gridCol w="641451">
                  <a:extLst>
                    <a:ext uri="{9D8B030D-6E8A-4147-A177-3AD203B41FA5}">
                      <a16:colId xmlns:a16="http://schemas.microsoft.com/office/drawing/2014/main" val="32560014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35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459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25.388.958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12.067.467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20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3.315.368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59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67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42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46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06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628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2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26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14.232.706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5.240.968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88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1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6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919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66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569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53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5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7584" y="1772212"/>
            <a:ext cx="7856987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873" y="1134341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359F58-6A5F-415F-8F23-0E00E6E1C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0467"/>
              </p:ext>
            </p:extLst>
          </p:nvPr>
        </p:nvGraphicFramePr>
        <p:xfrm>
          <a:off x="557873" y="2134542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293032841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24708190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424779122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17289889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60272037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47802539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59302655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807721196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216004558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95174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59548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6.765.423.033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75.077.165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4.485.907.590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0678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126.442.980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79.024.200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084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55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25.954.177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4537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24.550.896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11.218.458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6163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42.145.211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7289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4.324.923.696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2561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2.641.848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77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32.863.033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1.525.937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20.963.997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922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12.911.781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540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218.556.782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123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1.124.947.433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50.607.123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684.164.639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154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467.512.940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170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94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203.147.118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5791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625.824.851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-53.481.618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393.712.349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7767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380.568.425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13648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13.143.924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5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6105" y="1968685"/>
            <a:ext cx="7865274" cy="251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4065" y="1121648"/>
            <a:ext cx="786527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D0C3FF-A624-4F34-96BA-D3CB089A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7954"/>
              </p:ext>
            </p:extLst>
          </p:nvPr>
        </p:nvGraphicFramePr>
        <p:xfrm>
          <a:off x="534065" y="2254057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499646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329147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886387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205513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68674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62855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69133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06175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46609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719175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6445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669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160.804.653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91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149.571.520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00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149.571.520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86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115.512.097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60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313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8.227.822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26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39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23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808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14.654.144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1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3.810.909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74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22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72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33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08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72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570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60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2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18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29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00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18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5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2.281.510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22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07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726954"/>
            <a:ext cx="806584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1145646"/>
            <a:ext cx="806687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9AB8E3-151C-42AB-8FE0-F2FA9C0ED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63553"/>
              </p:ext>
            </p:extLst>
          </p:nvPr>
        </p:nvGraphicFramePr>
        <p:xfrm>
          <a:off x="465568" y="2052476"/>
          <a:ext cx="8066875" cy="3215382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420596482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839161536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278068482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26176773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0965913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408273397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072554369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193317396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2556012875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2518722741"/>
                    </a:ext>
                  </a:extLst>
                </a:gridCol>
              </a:tblGrid>
              <a:tr h="1242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23816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46775"/>
                  </a:ext>
                </a:extLst>
              </a:tr>
              <a:tr h="1630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2.394.040.833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81.764.496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1.293.497.760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46230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1.618.218.735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-5.543.617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1.076.812.212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38666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58405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24649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1.617.195.877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-5.543.617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1.076.096.212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34665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16236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77.855.000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93814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601.566.764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06264"/>
                  </a:ext>
                </a:extLst>
              </a:tr>
              <a:tr h="2485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376.639.760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280.643.190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86234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82.127.608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62281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69475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30142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16.854.957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74228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59726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25956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14.238.837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52761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88096"/>
                  </a:ext>
                </a:extLst>
              </a:tr>
              <a:tr h="186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59607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95024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7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7176" y="1747428"/>
            <a:ext cx="7987436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1124744"/>
            <a:ext cx="799683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3D3E410-48C9-4C7F-B27F-423EA91B1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16753"/>
              </p:ext>
            </p:extLst>
          </p:nvPr>
        </p:nvGraphicFramePr>
        <p:xfrm>
          <a:off x="516573" y="2095432"/>
          <a:ext cx="7987436" cy="2035552"/>
        </p:xfrm>
        <a:graphic>
          <a:graphicData uri="http://schemas.openxmlformats.org/drawingml/2006/table">
            <a:tbl>
              <a:tblPr/>
              <a:tblGrid>
                <a:gridCol w="267676">
                  <a:extLst>
                    <a:ext uri="{9D8B030D-6E8A-4147-A177-3AD203B41FA5}">
                      <a16:colId xmlns:a16="http://schemas.microsoft.com/office/drawing/2014/main" val="2923540861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203200293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3535731027"/>
                    </a:ext>
                  </a:extLst>
                </a:gridCol>
                <a:gridCol w="3019379">
                  <a:extLst>
                    <a:ext uri="{9D8B030D-6E8A-4147-A177-3AD203B41FA5}">
                      <a16:colId xmlns:a16="http://schemas.microsoft.com/office/drawing/2014/main" val="3924887192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1646369662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2638214603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2171058735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1513544974"/>
                    </a:ext>
                  </a:extLst>
                </a:gridCol>
                <a:gridCol w="653128">
                  <a:extLst>
                    <a:ext uri="{9D8B030D-6E8A-4147-A177-3AD203B41FA5}">
                      <a16:colId xmlns:a16="http://schemas.microsoft.com/office/drawing/2014/main" val="3307989445"/>
                    </a:ext>
                  </a:extLst>
                </a:gridCol>
                <a:gridCol w="642421">
                  <a:extLst>
                    <a:ext uri="{9D8B030D-6E8A-4147-A177-3AD203B41FA5}">
                      <a16:colId xmlns:a16="http://schemas.microsoft.com/office/drawing/2014/main" val="3261606765"/>
                    </a:ext>
                  </a:extLst>
                </a:gridCol>
              </a:tblGrid>
              <a:tr h="127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54836"/>
                  </a:ext>
                </a:extLst>
              </a:tr>
              <a:tr h="254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0507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4.479.086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6823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4.479.086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4433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0506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1323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3291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4.479.086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505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254.182.050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178.101.219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289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84.307.178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0101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1195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6.656.793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09855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300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85.759.757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8575975,7%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3715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7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5805" y="174564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802" y="1185333"/>
            <a:ext cx="795561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68BDD27-EDF7-4B41-B31D-62A6118CF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7906"/>
              </p:ext>
            </p:extLst>
          </p:nvPr>
        </p:nvGraphicFramePr>
        <p:xfrm>
          <a:off x="555805" y="2071743"/>
          <a:ext cx="7955611" cy="1823669"/>
        </p:xfrm>
        <a:graphic>
          <a:graphicData uri="http://schemas.openxmlformats.org/drawingml/2006/table">
            <a:tbl>
              <a:tblPr/>
              <a:tblGrid>
                <a:gridCol w="266609">
                  <a:extLst>
                    <a:ext uri="{9D8B030D-6E8A-4147-A177-3AD203B41FA5}">
                      <a16:colId xmlns:a16="http://schemas.microsoft.com/office/drawing/2014/main" val="690330965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3989156862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1825592262"/>
                    </a:ext>
                  </a:extLst>
                </a:gridCol>
                <a:gridCol w="3007348">
                  <a:extLst>
                    <a:ext uri="{9D8B030D-6E8A-4147-A177-3AD203B41FA5}">
                      <a16:colId xmlns:a16="http://schemas.microsoft.com/office/drawing/2014/main" val="22172409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093801773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107847040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471739758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41820420"/>
                    </a:ext>
                  </a:extLst>
                </a:gridCol>
                <a:gridCol w="650526">
                  <a:extLst>
                    <a:ext uri="{9D8B030D-6E8A-4147-A177-3AD203B41FA5}">
                      <a16:colId xmlns:a16="http://schemas.microsoft.com/office/drawing/2014/main" val="2512395974"/>
                    </a:ext>
                  </a:extLst>
                </a:gridCol>
                <a:gridCol w="639862">
                  <a:extLst>
                    <a:ext uri="{9D8B030D-6E8A-4147-A177-3AD203B41FA5}">
                      <a16:colId xmlns:a16="http://schemas.microsoft.com/office/drawing/2014/main" val="34314101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7828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80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52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81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07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78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72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2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02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80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59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8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4986" y="1701923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986" y="1126219"/>
            <a:ext cx="798544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F34EED-781F-4202-9E02-58108ECCF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61630"/>
              </p:ext>
            </p:extLst>
          </p:nvPr>
        </p:nvGraphicFramePr>
        <p:xfrm>
          <a:off x="474986" y="1980225"/>
          <a:ext cx="7985445" cy="4376117"/>
        </p:xfrm>
        <a:graphic>
          <a:graphicData uri="http://schemas.openxmlformats.org/drawingml/2006/table">
            <a:tbl>
              <a:tblPr/>
              <a:tblGrid>
                <a:gridCol w="276888">
                  <a:extLst>
                    <a:ext uri="{9D8B030D-6E8A-4147-A177-3AD203B41FA5}">
                      <a16:colId xmlns:a16="http://schemas.microsoft.com/office/drawing/2014/main" val="2018614881"/>
                    </a:ext>
                  </a:extLst>
                </a:gridCol>
                <a:gridCol w="276888">
                  <a:extLst>
                    <a:ext uri="{9D8B030D-6E8A-4147-A177-3AD203B41FA5}">
                      <a16:colId xmlns:a16="http://schemas.microsoft.com/office/drawing/2014/main" val="3211534143"/>
                    </a:ext>
                  </a:extLst>
                </a:gridCol>
                <a:gridCol w="3123295">
                  <a:extLst>
                    <a:ext uri="{9D8B030D-6E8A-4147-A177-3AD203B41FA5}">
                      <a16:colId xmlns:a16="http://schemas.microsoft.com/office/drawing/2014/main" val="2242704245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1799179432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1637731820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475321304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578974481"/>
                    </a:ext>
                  </a:extLst>
                </a:gridCol>
                <a:gridCol w="675607">
                  <a:extLst>
                    <a:ext uri="{9D8B030D-6E8A-4147-A177-3AD203B41FA5}">
                      <a16:colId xmlns:a16="http://schemas.microsoft.com/office/drawing/2014/main" val="1738581389"/>
                    </a:ext>
                  </a:extLst>
                </a:gridCol>
                <a:gridCol w="664531">
                  <a:extLst>
                    <a:ext uri="{9D8B030D-6E8A-4147-A177-3AD203B41FA5}">
                      <a16:colId xmlns:a16="http://schemas.microsoft.com/office/drawing/2014/main" val="3997170347"/>
                    </a:ext>
                  </a:extLst>
                </a:gridCol>
              </a:tblGrid>
              <a:tr h="1608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05374"/>
                  </a:ext>
                </a:extLst>
              </a:tr>
              <a:tr h="3859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40118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270.016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65257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1.167.891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76647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364.337.262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-33.735.080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150.813.491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85062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3.933.467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37491"/>
                  </a:ext>
                </a:extLst>
              </a:tr>
              <a:tr h="130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356.570.491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-34.030.144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146.689.638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81548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190.386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86670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62.139.564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41.480.170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37995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2.187.952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51155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39.292.218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80865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43.471.051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2.772.802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30.826.448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31930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1.548.227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7746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29.278.221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78320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47.414.116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5.396.695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31.052.270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5292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1.503.162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78470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29.549.108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78030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39.382.289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2.940.967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23.264.643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3386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1.899.926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1435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21.364.717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3044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60.535.930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3.215.596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38.353.946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60941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1.756.854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75719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57.215.310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2.989.774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36.597.092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0464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42.070.716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3.112.206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24.507.258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23783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1.870.208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39587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39.059.187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22.637.050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6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8325" y="1753929"/>
            <a:ext cx="7878658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37" y="1162246"/>
            <a:ext cx="793749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495A8E-A887-4F05-B742-60AA7D622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61250"/>
              </p:ext>
            </p:extLst>
          </p:nvPr>
        </p:nvGraphicFramePr>
        <p:xfrm>
          <a:off x="480284" y="2077671"/>
          <a:ext cx="7980147" cy="3939545"/>
        </p:xfrm>
        <a:graphic>
          <a:graphicData uri="http://schemas.openxmlformats.org/drawingml/2006/table">
            <a:tbl>
              <a:tblPr/>
              <a:tblGrid>
                <a:gridCol w="276704">
                  <a:extLst>
                    <a:ext uri="{9D8B030D-6E8A-4147-A177-3AD203B41FA5}">
                      <a16:colId xmlns:a16="http://schemas.microsoft.com/office/drawing/2014/main" val="3209066828"/>
                    </a:ext>
                  </a:extLst>
                </a:gridCol>
                <a:gridCol w="276704">
                  <a:extLst>
                    <a:ext uri="{9D8B030D-6E8A-4147-A177-3AD203B41FA5}">
                      <a16:colId xmlns:a16="http://schemas.microsoft.com/office/drawing/2014/main" val="1320667664"/>
                    </a:ext>
                  </a:extLst>
                </a:gridCol>
                <a:gridCol w="3121223">
                  <a:extLst>
                    <a:ext uri="{9D8B030D-6E8A-4147-A177-3AD203B41FA5}">
                      <a16:colId xmlns:a16="http://schemas.microsoft.com/office/drawing/2014/main" val="832363183"/>
                    </a:ext>
                  </a:extLst>
                </a:gridCol>
                <a:gridCol w="741567">
                  <a:extLst>
                    <a:ext uri="{9D8B030D-6E8A-4147-A177-3AD203B41FA5}">
                      <a16:colId xmlns:a16="http://schemas.microsoft.com/office/drawing/2014/main" val="1911983198"/>
                    </a:ext>
                  </a:extLst>
                </a:gridCol>
                <a:gridCol w="741567">
                  <a:extLst>
                    <a:ext uri="{9D8B030D-6E8A-4147-A177-3AD203B41FA5}">
                      <a16:colId xmlns:a16="http://schemas.microsoft.com/office/drawing/2014/main" val="4175803970"/>
                    </a:ext>
                  </a:extLst>
                </a:gridCol>
                <a:gridCol w="741567">
                  <a:extLst>
                    <a:ext uri="{9D8B030D-6E8A-4147-A177-3AD203B41FA5}">
                      <a16:colId xmlns:a16="http://schemas.microsoft.com/office/drawing/2014/main" val="1086127820"/>
                    </a:ext>
                  </a:extLst>
                </a:gridCol>
                <a:gridCol w="741567">
                  <a:extLst>
                    <a:ext uri="{9D8B030D-6E8A-4147-A177-3AD203B41FA5}">
                      <a16:colId xmlns:a16="http://schemas.microsoft.com/office/drawing/2014/main" val="2607849199"/>
                    </a:ext>
                  </a:extLst>
                </a:gridCol>
                <a:gridCol w="675158">
                  <a:extLst>
                    <a:ext uri="{9D8B030D-6E8A-4147-A177-3AD203B41FA5}">
                      <a16:colId xmlns:a16="http://schemas.microsoft.com/office/drawing/2014/main" val="1895335747"/>
                    </a:ext>
                  </a:extLst>
                </a:gridCol>
                <a:gridCol w="664090">
                  <a:extLst>
                    <a:ext uri="{9D8B030D-6E8A-4147-A177-3AD203B41FA5}">
                      <a16:colId xmlns:a16="http://schemas.microsoft.com/office/drawing/2014/main" val="841013003"/>
                    </a:ext>
                  </a:extLst>
                </a:gridCol>
              </a:tblGrid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04697"/>
                  </a:ext>
                </a:extLst>
              </a:tr>
              <a:tr h="3907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47025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55.217.990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2.752.685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35.519.692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35738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1.671.715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3785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52.141.478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2.703.536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33.847.977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55935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70.266.600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41.317.972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58652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1.473.921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165184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39.844.051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36178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51.041.420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1.111.944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31.540.534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28307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1.267.369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72035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48.186.021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1.028.394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30.273.165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0801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35.558.926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531.064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22.080.074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61634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1.223.060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0986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32.777.461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20.857.014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25823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36.544.034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19.698.978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62176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49971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18.352.021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84033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2.736.863.777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88.845.938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1.466.369.880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09967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25.388.958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5.094.466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12.067.467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49252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160.804.653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27036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2.394.040.833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81.764.496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1.293.497.760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41068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87414"/>
                  </a:ext>
                </a:extLst>
              </a:tr>
              <a:tr h="130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84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8083</TotalTime>
  <Words>18923</Words>
  <Application>Microsoft Office PowerPoint</Application>
  <PresentationFormat>Presentación en pantalla (4:3)</PresentationFormat>
  <Paragraphs>10946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1" baseType="lpstr">
      <vt:lpstr>Andalus</vt:lpstr>
      <vt:lpstr>Arial</vt:lpstr>
      <vt:lpstr>Arial Black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AGOSTO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AGOSTO DE 2021  PARTIDA 09 MINISTERIO DE EDUCACIÓN</vt:lpstr>
      <vt:lpstr>EJECUCIÓN ACUMULADA DE GASTOS A AGOSTO DE 2021  PARTIDA 09 RESUMEN POR CAPÍTULOS</vt:lpstr>
      <vt:lpstr>EJECUCIÓN ACUMULADA DE GASTOS A AGOSTO DE 2021  PARTIDA 09 RESUMEN POR CAPÍTULOS</vt:lpstr>
      <vt:lpstr>EJECUCIÓN ACUMULADA DE GASTOS A AGOSTO DE 2021  PARTIDA 09 RESUMEN POR CAPÍTULOS</vt:lpstr>
      <vt:lpstr>EJECUCIÓN ACUMULADA DE GASTOS A AGOSTO DE 2021  PARTIDA 09 RESUMEN FET – Covid -19</vt:lpstr>
      <vt:lpstr>EJECUCIÓN ACUMULADA DE GASTOS A AGOSTO DE 2021  PARTIDA 09. CAPÍTULO 01. PROGRAMA 01:  SUBSECRETARÍA DE EDUCACIÓN</vt:lpstr>
      <vt:lpstr>EJECUCIÓN ACUMULADA DE GASTOS A AGOSTO DE 2021  PARTIDA 09. CAPÍTULO 01. PROGRAMA 01:  SUBSECRETARÍA DE EDUCACIÓN</vt:lpstr>
      <vt:lpstr>EJECUCIÓN ACUMULADA DE GASTOS A AGOSTO DE 2021  PARTIDA 09. CAPÍTULO 01. PROGRAMA 03:  MEJORAMIENTO DE LA CALIDAD DE LA EDUCACIÓN</vt:lpstr>
      <vt:lpstr>EJECUCIÓN ACUMULADA DE GASTOS A AGOSTO DE 2021  PARTIDA 09. CAPÍTULO 01. PROGRAMA 04: DESARROLLO PROFESIONAL DOCENTE Y DIRECTIVO</vt:lpstr>
      <vt:lpstr>EJECUCIÓN ACUMULADA DE GASTOS A AGOSTO DE 2021  PARTIDA 09. CAPÍTULO 01. PROGRAMA 11: RECURSOS EDUCATIVOS</vt:lpstr>
      <vt:lpstr>EJECUCIÓN ACUMULADA DE GASTOS A AGOSTO DE 2021  PARTIDA 09. CAPÍTULO 01. PROGRAMA 20: SUBVENCIONES A LOS ESTABLECIMIENTOS EDUCACIONALES</vt:lpstr>
      <vt:lpstr>EJECUCIÓN ACUMULADA DE GASTOS A AGOSTO DE 2021  PARTIDA 09. CAPÍTULO 01. PROGRAMA 20: SUBVENCIONES A LOS ESTABLECIMIENTOS EDUCACIONALES</vt:lpstr>
      <vt:lpstr>EJECUCIÓN ACUMULADA DE GASTOS A AGOSTO DE 2021  PARTIDA 09. CAPÍTULO 01. PROGRAMA 21: GESTIÓN DE SUBVENCIONES A ESTABLECIMIENTOS EDUCACIONALES</vt:lpstr>
      <vt:lpstr>EJECUCIÓN ACUMULADA DE GASTOS A AGOSTO DE 2021  PARTIDA 09. CAPÍTULO 02. PROGRAMA 01: SUPERINTENDENCIA DE EDUCACIÓN</vt:lpstr>
      <vt:lpstr>EJECUCIÓN ACUMULADA DE GASTOS A AGOSTO DE 2021  PARTIDA 09. CAPÍTULO 03. PROGRAMA 01: AGENCIA DE CALIDAD DE LA EDUCACIÓN</vt:lpstr>
      <vt:lpstr>EJECUCIÓN ACUMULADA DE GASTOS A AGOSTO DE 2021  PARTIDA 09. CAPÍTULO 04. PROGRAMA 01: SUBSECRETARÍA DE EDUCACIÓN PARVULARIA</vt:lpstr>
      <vt:lpstr>EJECUCIÓN ACUMULADA DE GASTOS A AGOSTO DE 2021  PARTIDA 09. CAPÍTULO 04. PROGRAMA 01: SUBSECRETARÍA DE EDUCACIÓN PARVULARIA FET – Covid -19</vt:lpstr>
      <vt:lpstr>EJECUCIÓN ACUMULADA DE GASTOS A AGOSTO DE 2021  PARTIDA 09. CAPÍTULO 09. PROGRAMA 01: JUNTA NACIONAL DE AUXILIO ESCOLAR Y BECAS</vt:lpstr>
      <vt:lpstr>EJECUCIÓN ACUMULADA DE GASTOS A AGOSTO DE 2021  PARTIDA 09. CAPÍTULO 09. PROGRAMA 02: SALUD ESCOLAR</vt:lpstr>
      <vt:lpstr>EJECUCIÓN ACUMULADA DE GASTOS A AGOSTO DE 2021  PARTIDA 09. CAPÍTULO 09. PROGRAMA 03: BECAS Y ASISTENCIALIDAD ESTUDIANTIL</vt:lpstr>
      <vt:lpstr>EJECUCIÓN ACUMULADA DE GASTOS A AGOSTO DE 2021  PARTIDA 09. CAPÍTULO 11. PROGRAMA 01: JUNTA NACIONAL DE JARDINES INFANTILES</vt:lpstr>
      <vt:lpstr>EJECUCIÓN ACUMULADA DE GASTOS A AGOSTO DE 2021  PARTIDA 09. CAPÍTULO 11. PROGRAMA 01: JUNTA NACIONAL DE JARDINES INFANTILES</vt:lpstr>
      <vt:lpstr>EJECUCIÓN ACUMULADA DE GASTOS A AGOSTO DE 2021  PARTIDA 09. CAPÍTULO 11. PROGRAMA 01: JUNTA NACIONAL DE JARDINES INFANTILES FET – Covid -19</vt:lpstr>
      <vt:lpstr>EJECUCIÓN ACUMULADA DE GASTOS A AGOSTO DE 2021  PARTIDA 09. CAPÍTULO 11. PROGRAMA 02: PROGRAMAS ALTERNATIVOS DE ENSEÑANZA PRE-ESCOLAR</vt:lpstr>
      <vt:lpstr>EJECUCIÓN ACUMULADA DE GASTOS A AGOSTO DE 2021  PARTIDA 09. CAPÍTULO 13. PROGRAMA 01: CONSEJO DE RECTORES</vt:lpstr>
      <vt:lpstr>EJECUCIÓN ACUMULADA DE GASTOS A AGOSTO DE 2021  PARTIDA 09. CAPÍTULO 15. PROGRAMA 01: CONSEJO NACIONAL DE EDUCACIÓN</vt:lpstr>
      <vt:lpstr>EJECUCIÓN ACUMULADA DE GASTOS A AGOSTO DE 2021  PARTIDA 09. CAPÍTULO 17. PROGRAMA 01: DIRECCIÓN DE EDUCACIÓN PÚBLICA</vt:lpstr>
      <vt:lpstr>EJECUCIÓN ACUMULADA DE GASTOS A AGOSTO DE 2021  PARTIDA 09. CAPÍTULO 17. PROGRAMA 01: DIRECCIÓN DE EDUCACIÓN PÚBLICA FET – Covid -19</vt:lpstr>
      <vt:lpstr>EJECUCIÓN ACUMULADA DE GASTOS A AGOSTO DE 2021  PARTIDA 09. CAPÍTULO 17. PROGRAMA 02: FORTALECIMIENTO DE LA EDUCACIÓN ESCOLAR PÚBLICA</vt:lpstr>
      <vt:lpstr>EJECUCIÓN ACUMULADA DE GASTOS A AGOSTO DE 2021  PARTIDA 09. CAPÍTULO 17. PROGRAMA 03: APOYO A LA IMPLEMENTACIÓN DE LOS SERVICIOS LOCALES DE EDUCACIÓN</vt:lpstr>
      <vt:lpstr>EJECUCIÓN ACUMULADA DE GASTOS A AGOSTO DE 2021  PARTIDA 09. CAPÍTULO 18. PROGRAMA 01: SERVICIO LOCAL DE EDUCACIÓN BARRANCAS, GASTOS ADMINISTRATIVOS</vt:lpstr>
      <vt:lpstr>EJECUCIÓN ACUMULADA DE GASTOS A AGOSTO DE 2021  PARTIDA 09. CAPÍTULO 18. PROGRAMA 02: SERVICIO LOCAL DE EDUCACIÓN BARRANCAS, SERVICIO EDUCATIVO</vt:lpstr>
      <vt:lpstr>EJECUCIÓN ACUMULADA DE GASTOS A AGOSTO DE 2021  PARTIDA 09. CAPÍTULO 18. PROGRAMA 02: SERVICIO LOCAL DE EDUCACIÓN BARRANCAS, FET – Covid - 19</vt:lpstr>
      <vt:lpstr>EJECUCIÓN ACUMULADA DE GASTOS A AGOSTO DE 2021  PARTIDA 09. CAPÍTULO 19. PROGRAMA 01: SERVICIO LOCAL DE EDUCACIÓN PUERTO CORDILLERA, GASTOS ADMINISTRATIVOS</vt:lpstr>
      <vt:lpstr>EJECUCIÓN ACUMULADA DE GASTOS A AGOSTO DE 2021  PARTIDA 09. CAPÍTULO 19. PROGRAMA 02: SERVICIO LOCAL DE EDUCACIÓN PUERTO CORDILLERA, SERVICIO EDUCATIVO</vt:lpstr>
      <vt:lpstr>EJECUCIÓN ACUMULADA DE GASTOS A AGOSTO DE 2021  PARTIDA 09. CAPÍTULO 19. PROGRAMA 02: SERVICIO LOCAL DE EDUCACIÓN PUERTO CORDILLERA, FET – Covid - 19</vt:lpstr>
      <vt:lpstr>EJECUCIÓN ACUMULADA DE GASTOS A AGOSTO DE 2021  PARTIDA 09. CAPÍTULO 21. PROGRAMA 01: SERVICIO LOCAL DE EDUCACIÓN HUASCO, GASTOS ADMINISTRATIVOS</vt:lpstr>
      <vt:lpstr>EJECUCIÓN ACUMULADA DE GASTOS A AGOSTO DE 2021  PARTIDA 09. CAPÍTULO 21. PROGRAMA 02: SERVICIO LOCAL DE EDUCACIÓN HUASCO, SERVICIO EDUCATIVO</vt:lpstr>
      <vt:lpstr>EJECUCIÓN ACUMULADA DE GASTOS A AGOSTO DE 2021  PARTIDA 09. CAPÍTULO 21. PROGRAMA 02: SERVICIO LOCAL DE EDUCACIÓN HUASCO, FET – Covid - 19</vt:lpstr>
      <vt:lpstr>EJECUCIÓN ACUMULADA DE GASTOS A AGOSTO DE 2021  PARTIDA 09. CAPÍTULO 22. PROGRAMA 01: SERVICIO LOCAL DE EDUCACIÓN COSTA ARAUCANÍA, GASTOS ADMINISTRATIVOS</vt:lpstr>
      <vt:lpstr>EJECUCIÓN ACUMULADA DE GASTOS A AGOSTO DE 2021  PARTIDA 09. CAPÍTULO 22. PROGRAMA 02: SERVICIO LOCAL DE EDUCACIÓN COSTA ARAUCANÍA, SERVICIO EDUCATIVO</vt:lpstr>
      <vt:lpstr>EJECUCIÓN ACUMULADA DE GASTOS A AGOSTO DE 2021  PARTIDA 09. CAPÍTULO 22. PROGRAMA 02: SERVICIO LOCAL DE EDUCACIÓN COSTA ARAUCANÍA, FET – Covid - 19</vt:lpstr>
      <vt:lpstr>EJECUCIÓN ACUMULADA DE GASTOS A AGOSTO DE 2021  PARTIDA 09. CAPÍTULO 23. PROGRAMA 01: SERVICIO LOCAL DE EDUCACIÓN CHINCHORRO, GASTOS ADMINISTRATIVOS</vt:lpstr>
      <vt:lpstr>EJECUCIÓN ACUMULADA DE GASTOS A AGOSTO DE 2021  PARTIDA 09. CAPÍTULO 23. PROGRAMA 02: SERVICIO LOCAL DE EDUCACIÓN CHINCHORRO, SERVICIO EDUCATIVO</vt:lpstr>
      <vt:lpstr>EJECUCIÓN ACUMULADA DE GASTOS A AGOSTO DE 2021  PARTIDA 09. CAPÍTULO 23. PROGRAMA 02: SERVICIO LOCAL DE EDUCACIÓN CHINCHORRO, FET – Covid - 19</vt:lpstr>
      <vt:lpstr>EJECUCIÓN ACUMULADA DE GASTOS A AGOSTODE 2021  PARTIDA 09. CAPÍTULO 24. PROGRAMA 01: GABRIELA MISTRAL, GASTOS ADMINISTRATIVOS</vt:lpstr>
      <vt:lpstr>EJECUCIÓN ACUMULADA DE GASTOS A AGOSTODE 2021  PARTIDA 09. CAPÍTULO 24. PROGRAMA 02: GABRIELA MISTRAL, SERVICIO EDUCATIVO</vt:lpstr>
      <vt:lpstr>EJECUCIÓN ACUMULADA DE GASTOS A AGOSTODE 2021  PARTIDA 09. CAPÍTULO 24. PROGRAMA 02: GABRIELA MISTRAL,  FET – Covid - 19</vt:lpstr>
      <vt:lpstr>EJECUCIÓN ACUMULADA DE GASTOS A AGOSTODE 2021  PARTIDA 09. CAPÍTULO 25. PROGRAMA 01: SERVICIO LOCAL DE EDUCACIÓN ANDALÍEN SUR, GASTOS ADMINISTRATIVOS</vt:lpstr>
      <vt:lpstr>EJECUCIÓN ACUMULADA DE GASTOS A AGOSTODE 2021  PARTIDA 09. CAPÍTULO 25. PROGRAMA 02: SERVICIO LOCAL DE EDUCACIÓN ANDALÍEN SUR, SERVICIO EDUCATIVO</vt:lpstr>
      <vt:lpstr>EJECUCIÓN ACUMULADA DE GASTOS A AGOSTODE 2021  PARTIDA 09. CAPÍTULO 25. PROGRAMA 02: SERVICIO LOCAL DE EDUCACIÓN ANDALÍEN SUR, FET – Covid - 19</vt:lpstr>
      <vt:lpstr>EJECUCIÓN ACUMULADA DE GASTOS A AGOSTODE 2021  PARTIDA 09. CAPÍTULO 26. PROGRAMA 01: SERVICIO LOCAL DE EDUCACIÓN ATACAMA, GASTOS ADMINISTRATIVOS</vt:lpstr>
      <vt:lpstr>EJECUCIÓN ACUMULADA DE GASTOS A AGOSTODE 2021  PARTIDA 09. CAPÍTULO 26. PROGRAMA 01: SERVICIO LOCAL DE EDUCACIÓN ATACAMA, SERVICIO EDUCATIVO</vt:lpstr>
      <vt:lpstr>EJECUCIÓN ACUMULADA DE GASTOS A AGOSTODE 2021  PARTIDA 09. CAPÍTULO 26. PROGRAMA 01: SERVICIO LOCAL DE EDUCACIÓN ATACAMA,  FET – Covid - 19</vt:lpstr>
      <vt:lpstr>EJECUCIÓN ACUMULADA DE GASTOS A AGOSTODE 2021  PARTIDA 09. CAPÍTULO 26. PROGRAMA 01: SERVICIO LOCAL DE EDUCACIÓN VALPARAÍSO, GASTOS ADMINISTRATIVOS</vt:lpstr>
      <vt:lpstr>EJECUCIÓN ACUMULADA DE GASTOS A AGOSTODE 2021  PARTIDA 09. CAPÍTULO 26. PROGRAMA 01: SERVICIO LOCAL DE EDUCACIÓN VALPARAÍSO, SERVICIO EDUCATIVO</vt:lpstr>
      <vt:lpstr>EJECUCIÓN ACUMULADA DE GASTOS A AGOSTODE 2021  PARTIDA 09. CAPÍTULO 26. PROGRAMA 01: SERVICIO LOCAL DE EDUCACIÓN VALPARAÍSO, FET – Covid - 19</vt:lpstr>
      <vt:lpstr>EJECUCIÓN ACUMULADA DE GASTOS A AGOSTODE 2021  PARTIDA 09. CAPÍTULO 26. PROGRAMA 01: SERVICIO LOCAL DE EDUCACIÓN COLCHAGUA, GASTOS ADMINISTRATIVOS</vt:lpstr>
      <vt:lpstr>EJECUCIÓN ACUMULADA DE GASTOS A AGOSTODE 2021  PARTIDA 09. CAPÍTULO 26. PROGRAMA 01: SERVICIO LOCAL DE EDUCACIÓN COLCHAGUA, SERVICIO EDUCATIVO</vt:lpstr>
      <vt:lpstr>EJECUCIÓN ACUMULADA DE GASTOS A AGOSTODE 2021  PARTIDA 09. CAPÍTULO 26. PROGRAMA 01: SERVICIO LOCAL DE EDUCACIÓN COLCHAGUA,  FET – Covid - 19</vt:lpstr>
      <vt:lpstr>EJECUCIÓN ACUMULADA DE GASTOS A AGOSTODE 2021  PARTIDA 09. CAPÍTULO 26. PROGRAMA 01: SERVICIO LOCAL DE EDUCACIÓN LLANQUIHUE, GASTOS ADMINISTRATIVOS</vt:lpstr>
      <vt:lpstr>EJECUCIÓN ACUMULADA DE GASTOS A AGOSTODE 2021  PARTIDA 09. CAPÍTULO 26. PROGRAMA 01: SERVICIO LOCAL DE EDUCACIÓN LLANQUIHUE, SERVICIO EDUCATIVO</vt:lpstr>
      <vt:lpstr>EJECUCIÓN ACUMULADA DE GASTOS A AGOSTODE 2021  PARTIDA 09. CAPÍTULO 26. PROGRAMA 01: SERVICIO LOCAL DE EDUCACIÓN LLANQUIHUE, FET – Covid - 19</vt:lpstr>
      <vt:lpstr>EJECUCIÓN ACUMULADA DE GASTOS A AGOSTODE 2021  PARTIDA 09. CAPÍTULO 90. PROGRAMA 01: SUBSECRETARÍA DE EDUCACIÓN SUPERIOR</vt:lpstr>
      <vt:lpstr>EJECUCIÓN ACUMULADA DE GASTOS A AGOSTODE 2021  PARTIDA 09. CAPÍTULO 90. PROGRAMA 02: FORTALECIMIENTO DE LA EDUCACIÓN SUPERIOR PÚBLICA</vt:lpstr>
      <vt:lpstr>EJECUCIÓN ACUMULADA DE GASTOS A AGOSTODE 2021  PARTIDA 09. CAPÍTULO 90. PROGRAMA 03: EDUCACIÓN SUPERIOR</vt:lpstr>
      <vt:lpstr>EJECUCIÓN ACUMULADA DE GASTOS A AGOSTODE 2021  PARTIDA 09. CAPÍTULO 90. PROGRAMA 03: EDUCACIÓN SUPERIOR</vt:lpstr>
      <vt:lpstr>EJECUCIÓN ACUMULADA DE GASTOS A AGOSTODE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565</cp:revision>
  <cp:lastPrinted>2018-08-03T21:42:16Z</cp:lastPrinted>
  <dcterms:created xsi:type="dcterms:W3CDTF">2016-06-23T13:38:47Z</dcterms:created>
  <dcterms:modified xsi:type="dcterms:W3CDTF">2021-10-18T00:58:52Z</dcterms:modified>
</cp:coreProperties>
</file>