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300" r:id="rId4"/>
    <p:sldId id="303" r:id="rId5"/>
    <p:sldId id="264" r:id="rId6"/>
    <p:sldId id="263" r:id="rId7"/>
    <p:sldId id="307" r:id="rId8"/>
    <p:sldId id="265" r:id="rId9"/>
    <p:sldId id="267" r:id="rId10"/>
    <p:sldId id="268" r:id="rId11"/>
    <p:sldId id="269" r:id="rId12"/>
    <p:sldId id="301" r:id="rId13"/>
    <p:sldId id="271" r:id="rId14"/>
    <p:sldId id="304" r:id="rId15"/>
    <p:sldId id="273" r:id="rId16"/>
    <p:sldId id="274" r:id="rId17"/>
    <p:sldId id="275" r:id="rId18"/>
    <p:sldId id="276" r:id="rId19"/>
    <p:sldId id="272" r:id="rId20"/>
    <p:sldId id="280" r:id="rId21"/>
    <p:sldId id="281" r:id="rId22"/>
    <p:sldId id="282" r:id="rId23"/>
    <p:sldId id="302" r:id="rId24"/>
    <p:sldId id="306" r:id="rId2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2" autoAdjust="0"/>
  </p:normalViewPr>
  <p:slideViewPr>
    <p:cSldViewPr>
      <p:cViewPr varScale="1">
        <p:scale>
          <a:sx n="68" d="100"/>
          <a:sy n="68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9592003143727282"/>
          <c:y val="3.11274509803921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A0-4910-B692-50A49A211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A0-4910-B692-50A49A211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A0-4910-B692-50A49A211B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A0-4910-B692-50A49A211B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7A0-4910-B692-50A49A211B48}"/>
              </c:ext>
            </c:extLst>
          </c:dPt>
          <c:dLbls>
            <c:dLbl>
              <c:idx val="1"/>
              <c:layout>
                <c:manualLayout>
                  <c:x val="4.4150102701134165E-3"/>
                  <c:y val="-5.68181818181818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0-4910-B692-50A49A211B48}"/>
                </c:ext>
              </c:extLst>
            </c:dLbl>
            <c:dLbl>
              <c:idx val="2"/>
              <c:layout>
                <c:manualLayout>
                  <c:x val="1.7660041080453787E-2"/>
                  <c:y val="-1.13636363636363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A0-4910-B692-50A49A211B48}"/>
                </c:ext>
              </c:extLst>
            </c:dLbl>
            <c:dLbl>
              <c:idx val="3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A0-4910-B692-50A49A211B48}"/>
                </c:ext>
              </c:extLst>
            </c:dLbl>
            <c:dLbl>
              <c:idx val="4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A0-4910-B692-50A49A211B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353801433</c:v>
                </c:pt>
                <c:pt idx="1">
                  <c:v>65451052</c:v>
                </c:pt>
                <c:pt idx="2">
                  <c:v>59398289</c:v>
                </c:pt>
                <c:pt idx="3">
                  <c:v>15693123</c:v>
                </c:pt>
                <c:pt idx="4">
                  <c:v>21569302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A0-4910-B692-50A49A211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78759544261512748"/>
          <c:w val="0.97392293304080702"/>
          <c:h val="0.1642090193271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31982449000</c:v>
                </c:pt>
                <c:pt idx="1">
                  <c:v>15828350000</c:v>
                </c:pt>
                <c:pt idx="2">
                  <c:v>3802231000</c:v>
                </c:pt>
                <c:pt idx="3">
                  <c:v>195186291000</c:v>
                </c:pt>
                <c:pt idx="4">
                  <c:v>65775436000</c:v>
                </c:pt>
                <c:pt idx="5">
                  <c:v>55368793000</c:v>
                </c:pt>
                <c:pt idx="6">
                  <c:v>9202404000</c:v>
                </c:pt>
                <c:pt idx="7">
                  <c:v>0</c:v>
                </c:pt>
                <c:pt idx="8">
                  <c:v>10937997000</c:v>
                </c:pt>
                <c:pt idx="9">
                  <c:v>3656518000</c:v>
                </c:pt>
                <c:pt idx="10">
                  <c:v>3628811000</c:v>
                </c:pt>
                <c:pt idx="11">
                  <c:v>23404091000</c:v>
                </c:pt>
                <c:pt idx="12">
                  <c:v>97139828000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1-4D6B-ABB8-73FD4A57A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460224"/>
        <c:axId val="129703936"/>
      </c:barChart>
      <c:catAx>
        <c:axId val="1294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703936"/>
        <c:crosses val="autoZero"/>
        <c:auto val="1"/>
        <c:lblAlgn val="ctr"/>
        <c:lblOffset val="100"/>
        <c:noMultiLvlLbl val="0"/>
      </c:catAx>
      <c:valAx>
        <c:axId val="129703936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602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2019 - 2020 - 2021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7-4C39-9CBA-4F9A03F04C56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  <c:pt idx="10">
                  <c:v>6.6418149453662284E-2</c:v>
                </c:pt>
                <c:pt idx="11">
                  <c:v>0.1105091226295828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97-4C39-9CBA-4F9A03F04C56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5128205128204726E-3"/>
                  <c:y val="3.7569518400188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97-4C39-9CBA-4F9A03F04C56}"/>
                </c:ext>
              </c:extLst>
            </c:dLbl>
            <c:dLbl>
              <c:idx val="2"/>
              <c:layout>
                <c:manualLayout>
                  <c:x val="1.3025641025640985E-2"/>
                  <c:y val="3.7569518400189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97-4C39-9CBA-4F9A03F04C56}"/>
                </c:ext>
              </c:extLst>
            </c:dLbl>
            <c:dLbl>
              <c:idx val="3"/>
              <c:layout>
                <c:manualLayout>
                  <c:x val="1.08547008547008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97-4C39-9CBA-4F9A03F04C56}"/>
                </c:ext>
              </c:extLst>
            </c:dLbl>
            <c:dLbl>
              <c:idx val="4"/>
              <c:layout>
                <c:manualLayout>
                  <c:x val="6.5128205128205125E-3"/>
                  <c:y val="-7.5139036800378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97-4C39-9CBA-4F9A03F04C56}"/>
                </c:ext>
              </c:extLst>
            </c:dLbl>
            <c:dLbl>
              <c:idx val="5"/>
              <c:layout>
                <c:manualLayout>
                  <c:x val="6.5128205128205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97-4C39-9CBA-4F9A03F04C56}"/>
                </c:ext>
              </c:extLst>
            </c:dLbl>
            <c:dLbl>
              <c:idx val="6"/>
              <c:layout>
                <c:manualLayout>
                  <c:x val="6.5128205128205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97-4C39-9CBA-4F9A03F04C56}"/>
                </c:ext>
              </c:extLst>
            </c:dLbl>
            <c:dLbl>
              <c:idx val="7"/>
              <c:layout>
                <c:manualLayout>
                  <c:x val="6.5128205128205125E-3"/>
                  <c:y val="1.1270855520056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97-4C39-9CBA-4F9A03F04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08'!$D$30:$K$30</c:f>
              <c:numCache>
                <c:formatCode>0.0%</c:formatCode>
                <c:ptCount val="8"/>
                <c:pt idx="0">
                  <c:v>0.10502177665243621</c:v>
                </c:pt>
                <c:pt idx="1">
                  <c:v>7.0434812391640386E-2</c:v>
                </c:pt>
                <c:pt idx="2">
                  <c:v>0.12245615397984393</c:v>
                </c:pt>
                <c:pt idx="3">
                  <c:v>9.6824849795132895E-2</c:v>
                </c:pt>
                <c:pt idx="4">
                  <c:v>6.8585470363494272E-2</c:v>
                </c:pt>
                <c:pt idx="5">
                  <c:v>0.1069063087089014</c:v>
                </c:pt>
                <c:pt idx="6">
                  <c:v>6.415265211575652E-2</c:v>
                </c:pt>
                <c:pt idx="7">
                  <c:v>7.2011279037424172E-2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97-4C39-9CBA-4F9A03F04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6F-4A9D-B26E-DE36FC427F3B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  <c:pt idx="10">
                  <c:v>0.87897852014833611</c:v>
                </c:pt>
                <c:pt idx="11">
                  <c:v>0.97720642389555246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6F-4A9D-B26E-DE36FC427F3B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/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126F-4A9D-B26E-DE36FC427F3B}"/>
              </c:ext>
            </c:extLst>
          </c:dPt>
          <c:dLbls>
            <c:dLbl>
              <c:idx val="0"/>
              <c:layout>
                <c:manualLayout>
                  <c:x val="-5.018834372087856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6F-4A9D-B26E-DE36FC427F3B}"/>
                </c:ext>
              </c:extLst>
            </c:dLbl>
            <c:dLbl>
              <c:idx val="1"/>
              <c:layout>
                <c:manualLayout>
                  <c:x val="-5.2602699906811323E-2"/>
                  <c:y val="-4.6653802077557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6F-4A9D-B26E-DE36FC427F3B}"/>
                </c:ext>
              </c:extLst>
            </c:dLbl>
            <c:dLbl>
              <c:idx val="2"/>
              <c:layout>
                <c:manualLayout>
                  <c:x val="-3.9087947882736153E-2"/>
                  <c:y val="-4.8826291079812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6F-4A9D-B26E-DE36FC427F3B}"/>
                </c:ext>
              </c:extLst>
            </c:dLbl>
            <c:dLbl>
              <c:idx val="3"/>
              <c:layout>
                <c:manualLayout>
                  <c:x val="-3.9087947882736153E-2"/>
                  <c:y val="-5.2582159624413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6F-4A9D-B26E-DE36FC427F3B}"/>
                </c:ext>
              </c:extLst>
            </c:dLbl>
            <c:dLbl>
              <c:idx val="4"/>
              <c:layout>
                <c:manualLayout>
                  <c:x val="-4.9945711183496201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6F-4A9D-B26E-DE36FC427F3B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6F-4A9D-B26E-DE36FC427F3B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6F-4A9D-B26E-DE36FC427F3B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6F-4A9D-B26E-DE36FC427F3B}"/>
                </c:ext>
              </c:extLst>
            </c:dLbl>
            <c:dLbl>
              <c:idx val="8"/>
              <c:layout>
                <c:manualLayout>
                  <c:x val="-7.1661237785016291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6F-4A9D-B26E-DE36FC427F3B}"/>
                </c:ext>
              </c:extLst>
            </c:dLbl>
            <c:dLbl>
              <c:idx val="9"/>
              <c:layout>
                <c:manualLayout>
                  <c:x val="-1.9543973941368076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6F-4A9D-B26E-DE36FC427F3B}"/>
                </c:ext>
              </c:extLst>
            </c:dLbl>
            <c:dLbl>
              <c:idx val="10"/>
              <c:layout>
                <c:manualLayout>
                  <c:x val="-4.7774158523344191E-2"/>
                  <c:y val="-1.50234741784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6F-4A9D-B26E-DE36FC427F3B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6F-4A9D-B26E-DE36FC427F3B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08'!$D$24:$K$24</c:f>
              <c:numCache>
                <c:formatCode>0.0%</c:formatCode>
                <c:ptCount val="8"/>
                <c:pt idx="0">
                  <c:v>0.10502177665243621</c:v>
                </c:pt>
                <c:pt idx="1">
                  <c:v>0.17542442355476973</c:v>
                </c:pt>
                <c:pt idx="2">
                  <c:v>0.29756118281868182</c:v>
                </c:pt>
                <c:pt idx="3">
                  <c:v>0.39186717345496269</c:v>
                </c:pt>
                <c:pt idx="4">
                  <c:v>0.45412809759306921</c:v>
                </c:pt>
                <c:pt idx="5">
                  <c:v>0.5592469232848144</c:v>
                </c:pt>
                <c:pt idx="6">
                  <c:v>0.62330603957882402</c:v>
                </c:pt>
                <c:pt idx="7">
                  <c:v>0.69531731861624824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26F-4A9D-B26E-DE36FC427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17-10-2021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365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17-10-2021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17-10-2021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17-10-2021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17-10-2021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17-10-2021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82C6C6BC-CCAB-4A2A-BD15-F71DAAA75C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12">
            <a:extLst>
              <a:ext uri="{FF2B5EF4-FFF2-40B4-BE49-F238E27FC236}">
                <a16:creationId xmlns:a16="http://schemas.microsoft.com/office/drawing/2014/main" id="{D0DDEA19-ADC6-4A64-A083-377FCF34FF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AGOSTO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septiembre 2021</a:t>
            </a: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868" y="1151526"/>
            <a:ext cx="799039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0999" y="2038647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F1DB34-FCF3-4911-A05A-DC492A3C9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134556"/>
              </p:ext>
            </p:extLst>
          </p:nvPr>
        </p:nvGraphicFramePr>
        <p:xfrm>
          <a:off x="570999" y="2378559"/>
          <a:ext cx="7994262" cy="1202313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3608443275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374986130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2902410180"/>
                    </a:ext>
                  </a:extLst>
                </a:gridCol>
                <a:gridCol w="3021959">
                  <a:extLst>
                    <a:ext uri="{9D8B030D-6E8A-4147-A177-3AD203B41FA5}">
                      <a16:colId xmlns:a16="http://schemas.microsoft.com/office/drawing/2014/main" val="4273230453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30494462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3958738228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507457316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1542155037"/>
                    </a:ext>
                  </a:extLst>
                </a:gridCol>
                <a:gridCol w="653686">
                  <a:extLst>
                    <a:ext uri="{9D8B030D-6E8A-4147-A177-3AD203B41FA5}">
                      <a16:colId xmlns:a16="http://schemas.microsoft.com/office/drawing/2014/main" val="3098986243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2987386824"/>
                    </a:ext>
                  </a:extLst>
                </a:gridCol>
              </a:tblGrid>
              <a:tr h="1282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465269"/>
                  </a:ext>
                </a:extLst>
              </a:tr>
              <a:tr h="3927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653636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1.650.743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54314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974364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80949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205641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1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523" y="1223447"/>
            <a:ext cx="8012438" cy="856992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519810" y="208043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7862848-53AF-47D3-A4B0-66EA77E05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949899"/>
              </p:ext>
            </p:extLst>
          </p:nvPr>
        </p:nvGraphicFramePr>
        <p:xfrm>
          <a:off x="565522" y="2418540"/>
          <a:ext cx="8012436" cy="2117910"/>
        </p:xfrm>
        <a:graphic>
          <a:graphicData uri="http://schemas.openxmlformats.org/drawingml/2006/table">
            <a:tbl>
              <a:tblPr/>
              <a:tblGrid>
                <a:gridCol w="266726">
                  <a:extLst>
                    <a:ext uri="{9D8B030D-6E8A-4147-A177-3AD203B41FA5}">
                      <a16:colId xmlns:a16="http://schemas.microsoft.com/office/drawing/2014/main" val="1862191304"/>
                    </a:ext>
                  </a:extLst>
                </a:gridCol>
                <a:gridCol w="266726">
                  <a:extLst>
                    <a:ext uri="{9D8B030D-6E8A-4147-A177-3AD203B41FA5}">
                      <a16:colId xmlns:a16="http://schemas.microsoft.com/office/drawing/2014/main" val="1117343390"/>
                    </a:ext>
                  </a:extLst>
                </a:gridCol>
                <a:gridCol w="266726">
                  <a:extLst>
                    <a:ext uri="{9D8B030D-6E8A-4147-A177-3AD203B41FA5}">
                      <a16:colId xmlns:a16="http://schemas.microsoft.com/office/drawing/2014/main" val="1941305883"/>
                    </a:ext>
                  </a:extLst>
                </a:gridCol>
                <a:gridCol w="3062011">
                  <a:extLst>
                    <a:ext uri="{9D8B030D-6E8A-4147-A177-3AD203B41FA5}">
                      <a16:colId xmlns:a16="http://schemas.microsoft.com/office/drawing/2014/main" val="2297422969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2256120695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4049523901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3296148612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1349895644"/>
                    </a:ext>
                  </a:extLst>
                </a:gridCol>
                <a:gridCol w="650810">
                  <a:extLst>
                    <a:ext uri="{9D8B030D-6E8A-4147-A177-3AD203B41FA5}">
                      <a16:colId xmlns:a16="http://schemas.microsoft.com/office/drawing/2014/main" val="3526416170"/>
                    </a:ext>
                  </a:extLst>
                </a:gridCol>
                <a:gridCol w="640141">
                  <a:extLst>
                    <a:ext uri="{9D8B030D-6E8A-4147-A177-3AD203B41FA5}">
                      <a16:colId xmlns:a16="http://schemas.microsoft.com/office/drawing/2014/main" val="3314271785"/>
                    </a:ext>
                  </a:extLst>
                </a:gridCol>
              </a:tblGrid>
              <a:tr h="1273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296106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836859"/>
                  </a:ext>
                </a:extLst>
              </a:tr>
              <a:tr h="1672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6.658.170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3.885.504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66405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437.936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228.339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43035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121.889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60039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1.879.102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38879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41875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864880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1.879.102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650931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Modernización del Estado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1.879.102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8572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1.906.868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1.656.174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84542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51212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256.080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61818"/>
                  </a:ext>
                </a:extLst>
              </a:tr>
              <a:tr h="159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392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1166682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70568" y="1772816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309FC9-3A01-4FBC-8E93-99909AD7A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274714"/>
              </p:ext>
            </p:extLst>
          </p:nvPr>
        </p:nvGraphicFramePr>
        <p:xfrm>
          <a:off x="539550" y="2094693"/>
          <a:ext cx="8064896" cy="2668614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449033352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4206551524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927054355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154984870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01188940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5858902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8222331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6602044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810833063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31968730"/>
                    </a:ext>
                  </a:extLst>
                </a:gridCol>
              </a:tblGrid>
              <a:tr h="128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285022"/>
                  </a:ext>
                </a:extLst>
              </a:tr>
              <a:tr h="3938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2657"/>
                  </a:ext>
                </a:extLst>
              </a:tr>
              <a:tr h="1687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550.764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085000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30974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758427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46321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220339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137888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22889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75194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337601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24343"/>
                  </a:ext>
                </a:extLst>
              </a:tr>
              <a:tr h="176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03891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360.926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902379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14477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918285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49016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0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444" y="1230210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467544" y="1874833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904DA87-B365-4DFB-85A4-AE1DBBA1A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54031"/>
              </p:ext>
            </p:extLst>
          </p:nvPr>
        </p:nvGraphicFramePr>
        <p:xfrm>
          <a:off x="510489" y="2247823"/>
          <a:ext cx="8044804" cy="2578274"/>
        </p:xfrm>
        <a:graphic>
          <a:graphicData uri="http://schemas.openxmlformats.org/drawingml/2006/table">
            <a:tbl>
              <a:tblPr/>
              <a:tblGrid>
                <a:gridCol w="269598">
                  <a:extLst>
                    <a:ext uri="{9D8B030D-6E8A-4147-A177-3AD203B41FA5}">
                      <a16:colId xmlns:a16="http://schemas.microsoft.com/office/drawing/2014/main" val="4501642"/>
                    </a:ext>
                  </a:extLst>
                </a:gridCol>
                <a:gridCol w="269598">
                  <a:extLst>
                    <a:ext uri="{9D8B030D-6E8A-4147-A177-3AD203B41FA5}">
                      <a16:colId xmlns:a16="http://schemas.microsoft.com/office/drawing/2014/main" val="3115477882"/>
                    </a:ext>
                  </a:extLst>
                </a:gridCol>
                <a:gridCol w="269598">
                  <a:extLst>
                    <a:ext uri="{9D8B030D-6E8A-4147-A177-3AD203B41FA5}">
                      <a16:colId xmlns:a16="http://schemas.microsoft.com/office/drawing/2014/main" val="1511722775"/>
                    </a:ext>
                  </a:extLst>
                </a:gridCol>
                <a:gridCol w="3041064">
                  <a:extLst>
                    <a:ext uri="{9D8B030D-6E8A-4147-A177-3AD203B41FA5}">
                      <a16:colId xmlns:a16="http://schemas.microsoft.com/office/drawing/2014/main" val="1459618857"/>
                    </a:ext>
                  </a:extLst>
                </a:gridCol>
                <a:gridCol w="722523">
                  <a:extLst>
                    <a:ext uri="{9D8B030D-6E8A-4147-A177-3AD203B41FA5}">
                      <a16:colId xmlns:a16="http://schemas.microsoft.com/office/drawing/2014/main" val="2869508127"/>
                    </a:ext>
                  </a:extLst>
                </a:gridCol>
                <a:gridCol w="722523">
                  <a:extLst>
                    <a:ext uri="{9D8B030D-6E8A-4147-A177-3AD203B41FA5}">
                      <a16:colId xmlns:a16="http://schemas.microsoft.com/office/drawing/2014/main" val="2809307891"/>
                    </a:ext>
                  </a:extLst>
                </a:gridCol>
                <a:gridCol w="722523">
                  <a:extLst>
                    <a:ext uri="{9D8B030D-6E8A-4147-A177-3AD203B41FA5}">
                      <a16:colId xmlns:a16="http://schemas.microsoft.com/office/drawing/2014/main" val="329019656"/>
                    </a:ext>
                  </a:extLst>
                </a:gridCol>
                <a:gridCol w="722523">
                  <a:extLst>
                    <a:ext uri="{9D8B030D-6E8A-4147-A177-3AD203B41FA5}">
                      <a16:colId xmlns:a16="http://schemas.microsoft.com/office/drawing/2014/main" val="3642561910"/>
                    </a:ext>
                  </a:extLst>
                </a:gridCol>
                <a:gridCol w="657819">
                  <a:extLst>
                    <a:ext uri="{9D8B030D-6E8A-4147-A177-3AD203B41FA5}">
                      <a16:colId xmlns:a16="http://schemas.microsoft.com/office/drawing/2014/main" val="3150561574"/>
                    </a:ext>
                  </a:extLst>
                </a:gridCol>
                <a:gridCol w="647035">
                  <a:extLst>
                    <a:ext uri="{9D8B030D-6E8A-4147-A177-3AD203B41FA5}">
                      <a16:colId xmlns:a16="http://schemas.microsoft.com/office/drawing/2014/main" val="3850386031"/>
                    </a:ext>
                  </a:extLst>
                </a:gridCol>
              </a:tblGrid>
              <a:tr h="1265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09360"/>
                  </a:ext>
                </a:extLst>
              </a:tr>
              <a:tr h="3875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27627"/>
                  </a:ext>
                </a:extLst>
              </a:tr>
              <a:tr h="1660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12.354.876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882038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13.356.254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13.367.357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10.353.689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06422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2.177.504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12794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4217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1377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95988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67562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742874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096983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11286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08976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41497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660126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119388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209671"/>
                  </a:ext>
                </a:extLst>
              </a:tr>
              <a:tr h="126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4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142" y="1167733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43654" y="1813825"/>
            <a:ext cx="7979927" cy="247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8CF953E-C34B-40A6-94B7-623D396DC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57389"/>
              </p:ext>
            </p:extLst>
          </p:nvPr>
        </p:nvGraphicFramePr>
        <p:xfrm>
          <a:off x="543654" y="2115848"/>
          <a:ext cx="7979927" cy="1653255"/>
        </p:xfrm>
        <a:graphic>
          <a:graphicData uri="http://schemas.openxmlformats.org/drawingml/2006/table">
            <a:tbl>
              <a:tblPr/>
              <a:tblGrid>
                <a:gridCol w="267424">
                  <a:extLst>
                    <a:ext uri="{9D8B030D-6E8A-4147-A177-3AD203B41FA5}">
                      <a16:colId xmlns:a16="http://schemas.microsoft.com/office/drawing/2014/main" val="3142110736"/>
                    </a:ext>
                  </a:extLst>
                </a:gridCol>
                <a:gridCol w="267424">
                  <a:extLst>
                    <a:ext uri="{9D8B030D-6E8A-4147-A177-3AD203B41FA5}">
                      <a16:colId xmlns:a16="http://schemas.microsoft.com/office/drawing/2014/main" val="2290574388"/>
                    </a:ext>
                  </a:extLst>
                </a:gridCol>
                <a:gridCol w="267424">
                  <a:extLst>
                    <a:ext uri="{9D8B030D-6E8A-4147-A177-3AD203B41FA5}">
                      <a16:colId xmlns:a16="http://schemas.microsoft.com/office/drawing/2014/main" val="3884471999"/>
                    </a:ext>
                  </a:extLst>
                </a:gridCol>
                <a:gridCol w="3016540">
                  <a:extLst>
                    <a:ext uri="{9D8B030D-6E8A-4147-A177-3AD203B41FA5}">
                      <a16:colId xmlns:a16="http://schemas.microsoft.com/office/drawing/2014/main" val="1047775367"/>
                    </a:ext>
                  </a:extLst>
                </a:gridCol>
                <a:gridCol w="716696">
                  <a:extLst>
                    <a:ext uri="{9D8B030D-6E8A-4147-A177-3AD203B41FA5}">
                      <a16:colId xmlns:a16="http://schemas.microsoft.com/office/drawing/2014/main" val="576528454"/>
                    </a:ext>
                  </a:extLst>
                </a:gridCol>
                <a:gridCol w="716696">
                  <a:extLst>
                    <a:ext uri="{9D8B030D-6E8A-4147-A177-3AD203B41FA5}">
                      <a16:colId xmlns:a16="http://schemas.microsoft.com/office/drawing/2014/main" val="3563777153"/>
                    </a:ext>
                  </a:extLst>
                </a:gridCol>
                <a:gridCol w="716696">
                  <a:extLst>
                    <a:ext uri="{9D8B030D-6E8A-4147-A177-3AD203B41FA5}">
                      <a16:colId xmlns:a16="http://schemas.microsoft.com/office/drawing/2014/main" val="1454218214"/>
                    </a:ext>
                  </a:extLst>
                </a:gridCol>
                <a:gridCol w="716696">
                  <a:extLst>
                    <a:ext uri="{9D8B030D-6E8A-4147-A177-3AD203B41FA5}">
                      <a16:colId xmlns:a16="http://schemas.microsoft.com/office/drawing/2014/main" val="3162707515"/>
                    </a:ext>
                  </a:extLst>
                </a:gridCol>
                <a:gridCol w="652514">
                  <a:extLst>
                    <a:ext uri="{9D8B030D-6E8A-4147-A177-3AD203B41FA5}">
                      <a16:colId xmlns:a16="http://schemas.microsoft.com/office/drawing/2014/main" val="1499538285"/>
                    </a:ext>
                  </a:extLst>
                </a:gridCol>
                <a:gridCol w="641817">
                  <a:extLst>
                    <a:ext uri="{9D8B030D-6E8A-4147-A177-3AD203B41FA5}">
                      <a16:colId xmlns:a16="http://schemas.microsoft.com/office/drawing/2014/main" val="2809462194"/>
                    </a:ext>
                  </a:extLst>
                </a:gridCol>
              </a:tblGrid>
              <a:tr h="123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871319"/>
                  </a:ext>
                </a:extLst>
              </a:tr>
              <a:tr h="378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34948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3.811.882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2.733.842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753045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2.197.090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1.757.942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89698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33848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174305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38189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0909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66882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63022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208" y="1154647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42208" y="1804358"/>
            <a:ext cx="7975738" cy="294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5D88D5-419B-4352-A112-DB4CEF4B5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104100"/>
              </p:ext>
            </p:extLst>
          </p:nvPr>
        </p:nvGraphicFramePr>
        <p:xfrm>
          <a:off x="532475" y="2157083"/>
          <a:ext cx="7995204" cy="3376581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3196401237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2188724087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2334571799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1878044818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749585182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605457203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152065255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719555337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2417568299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2980954130"/>
                    </a:ext>
                  </a:extLst>
                </a:gridCol>
              </a:tblGrid>
              <a:tr h="1280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16070"/>
                  </a:ext>
                </a:extLst>
              </a:tr>
              <a:tr h="3920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820666"/>
                  </a:ext>
                </a:extLst>
              </a:tr>
              <a:tr h="1680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201.430.054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6.243.763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166.044.091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58811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163.696.252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126.129.346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940263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14.610.918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318913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1.761.303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97022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1.761.303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128343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385272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50107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16882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887893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33873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754646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21418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53204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577714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5.189.770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831482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26723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2.147.577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331291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3.041.336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51955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70856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152295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132497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694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7667" y="1095940"/>
            <a:ext cx="799238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27666" y="1755539"/>
            <a:ext cx="799238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F754EC5-CD81-431D-A55E-032839053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64014"/>
              </p:ext>
            </p:extLst>
          </p:nvPr>
        </p:nvGraphicFramePr>
        <p:xfrm>
          <a:off x="530734" y="2060848"/>
          <a:ext cx="7994561" cy="2883062"/>
        </p:xfrm>
        <a:graphic>
          <a:graphicData uri="http://schemas.openxmlformats.org/drawingml/2006/table">
            <a:tbl>
              <a:tblPr/>
              <a:tblGrid>
                <a:gridCol w="267915">
                  <a:extLst>
                    <a:ext uri="{9D8B030D-6E8A-4147-A177-3AD203B41FA5}">
                      <a16:colId xmlns:a16="http://schemas.microsoft.com/office/drawing/2014/main" val="1780313484"/>
                    </a:ext>
                  </a:extLst>
                </a:gridCol>
                <a:gridCol w="267915">
                  <a:extLst>
                    <a:ext uri="{9D8B030D-6E8A-4147-A177-3AD203B41FA5}">
                      <a16:colId xmlns:a16="http://schemas.microsoft.com/office/drawing/2014/main" val="1288120010"/>
                    </a:ext>
                  </a:extLst>
                </a:gridCol>
                <a:gridCol w="267915">
                  <a:extLst>
                    <a:ext uri="{9D8B030D-6E8A-4147-A177-3AD203B41FA5}">
                      <a16:colId xmlns:a16="http://schemas.microsoft.com/office/drawing/2014/main" val="3603399645"/>
                    </a:ext>
                  </a:extLst>
                </a:gridCol>
                <a:gridCol w="3022071">
                  <a:extLst>
                    <a:ext uri="{9D8B030D-6E8A-4147-A177-3AD203B41FA5}">
                      <a16:colId xmlns:a16="http://schemas.microsoft.com/office/drawing/2014/main" val="188110228"/>
                    </a:ext>
                  </a:extLst>
                </a:gridCol>
                <a:gridCol w="718010">
                  <a:extLst>
                    <a:ext uri="{9D8B030D-6E8A-4147-A177-3AD203B41FA5}">
                      <a16:colId xmlns:a16="http://schemas.microsoft.com/office/drawing/2014/main" val="3120569804"/>
                    </a:ext>
                  </a:extLst>
                </a:gridCol>
                <a:gridCol w="718010">
                  <a:extLst>
                    <a:ext uri="{9D8B030D-6E8A-4147-A177-3AD203B41FA5}">
                      <a16:colId xmlns:a16="http://schemas.microsoft.com/office/drawing/2014/main" val="2919857860"/>
                    </a:ext>
                  </a:extLst>
                </a:gridCol>
                <a:gridCol w="718010">
                  <a:extLst>
                    <a:ext uri="{9D8B030D-6E8A-4147-A177-3AD203B41FA5}">
                      <a16:colId xmlns:a16="http://schemas.microsoft.com/office/drawing/2014/main" val="2485642529"/>
                    </a:ext>
                  </a:extLst>
                </a:gridCol>
                <a:gridCol w="718010">
                  <a:extLst>
                    <a:ext uri="{9D8B030D-6E8A-4147-A177-3AD203B41FA5}">
                      <a16:colId xmlns:a16="http://schemas.microsoft.com/office/drawing/2014/main" val="4059304886"/>
                    </a:ext>
                  </a:extLst>
                </a:gridCol>
                <a:gridCol w="653711">
                  <a:extLst>
                    <a:ext uri="{9D8B030D-6E8A-4147-A177-3AD203B41FA5}">
                      <a16:colId xmlns:a16="http://schemas.microsoft.com/office/drawing/2014/main" val="1696268006"/>
                    </a:ext>
                  </a:extLst>
                </a:gridCol>
                <a:gridCol w="642994">
                  <a:extLst>
                    <a:ext uri="{9D8B030D-6E8A-4147-A177-3AD203B41FA5}">
                      <a16:colId xmlns:a16="http://schemas.microsoft.com/office/drawing/2014/main" val="458995154"/>
                    </a:ext>
                  </a:extLst>
                </a:gridCol>
              </a:tblGrid>
              <a:tr h="128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271263"/>
                  </a:ext>
                </a:extLst>
              </a:tr>
              <a:tr h="394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2847"/>
                  </a:ext>
                </a:extLst>
              </a:tr>
              <a:tr h="1691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68.717.745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47.617.766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681853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56.148.371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56.248.316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39.059.361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25226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4.781.996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702078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7631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54556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44713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663844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28761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1.023.027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780051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3551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06932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05936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0893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88635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40591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01196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26898010,0%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70892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26898010,0%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39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1124" y="1179094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1124" y="1845877"/>
            <a:ext cx="7956388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FC8428C-2D24-4A2A-95C0-0902E734E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353828"/>
              </p:ext>
            </p:extLst>
          </p:nvPr>
        </p:nvGraphicFramePr>
        <p:xfrm>
          <a:off x="571124" y="2170102"/>
          <a:ext cx="7956388" cy="2230914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2438007364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1122030746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384982925"/>
                    </a:ext>
                  </a:extLst>
                </a:gridCol>
                <a:gridCol w="3007642">
                  <a:extLst>
                    <a:ext uri="{9D8B030D-6E8A-4147-A177-3AD203B41FA5}">
                      <a16:colId xmlns:a16="http://schemas.microsoft.com/office/drawing/2014/main" val="1701703662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808535125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971940823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274549870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4014785452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3121699612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449181092"/>
                    </a:ext>
                  </a:extLst>
                </a:gridCol>
              </a:tblGrid>
              <a:tr h="128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836516"/>
                  </a:ext>
                </a:extLst>
              </a:tr>
              <a:tr h="3932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05686"/>
                  </a:ext>
                </a:extLst>
              </a:tr>
              <a:tr h="1685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57.963.907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2.595.114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47.573.324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47468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43.788.728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39.022.064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32496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10.230.901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5.127.912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5065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15261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56994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1.460.460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93716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76092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870236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1019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754740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07434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282862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74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1155871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79859" y="2035445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B259FB-84F0-4C8D-A7C9-CBA5C42C7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09905"/>
              </p:ext>
            </p:extLst>
          </p:nvPr>
        </p:nvGraphicFramePr>
        <p:xfrm>
          <a:off x="565431" y="2348880"/>
          <a:ext cx="7960687" cy="2458766"/>
        </p:xfrm>
        <a:graphic>
          <a:graphicData uri="http://schemas.openxmlformats.org/drawingml/2006/table">
            <a:tbl>
              <a:tblPr/>
              <a:tblGrid>
                <a:gridCol w="266779">
                  <a:extLst>
                    <a:ext uri="{9D8B030D-6E8A-4147-A177-3AD203B41FA5}">
                      <a16:colId xmlns:a16="http://schemas.microsoft.com/office/drawing/2014/main" val="3698105706"/>
                    </a:ext>
                  </a:extLst>
                </a:gridCol>
                <a:gridCol w="266779">
                  <a:extLst>
                    <a:ext uri="{9D8B030D-6E8A-4147-A177-3AD203B41FA5}">
                      <a16:colId xmlns:a16="http://schemas.microsoft.com/office/drawing/2014/main" val="4189418640"/>
                    </a:ext>
                  </a:extLst>
                </a:gridCol>
                <a:gridCol w="266779">
                  <a:extLst>
                    <a:ext uri="{9D8B030D-6E8A-4147-A177-3AD203B41FA5}">
                      <a16:colId xmlns:a16="http://schemas.microsoft.com/office/drawing/2014/main" val="3481546411"/>
                    </a:ext>
                  </a:extLst>
                </a:gridCol>
                <a:gridCol w="3009267">
                  <a:extLst>
                    <a:ext uri="{9D8B030D-6E8A-4147-A177-3AD203B41FA5}">
                      <a16:colId xmlns:a16="http://schemas.microsoft.com/office/drawing/2014/main" val="791363896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3263517928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3075442181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4020002664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686645421"/>
                    </a:ext>
                  </a:extLst>
                </a:gridCol>
                <a:gridCol w="650941">
                  <a:extLst>
                    <a:ext uri="{9D8B030D-6E8A-4147-A177-3AD203B41FA5}">
                      <a16:colId xmlns:a16="http://schemas.microsoft.com/office/drawing/2014/main" val="1709963205"/>
                    </a:ext>
                  </a:extLst>
                </a:gridCol>
                <a:gridCol w="640270">
                  <a:extLst>
                    <a:ext uri="{9D8B030D-6E8A-4147-A177-3AD203B41FA5}">
                      <a16:colId xmlns:a16="http://schemas.microsoft.com/office/drawing/2014/main" val="1320302470"/>
                    </a:ext>
                  </a:extLst>
                </a:gridCol>
              </a:tblGrid>
              <a:tr h="1269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591143"/>
                  </a:ext>
                </a:extLst>
              </a:tr>
              <a:tr h="3886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64091"/>
                  </a:ext>
                </a:extLst>
              </a:tr>
              <a:tr h="1665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10.533.106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6.503.075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328394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4.879.214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3.004.606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259331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3.373.718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4.325.738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2.387.918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68527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69803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38535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65346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105314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09652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47154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10283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9757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50738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707984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64813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76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6401" y="1214210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5696" y="1844824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AB8EF97-02BC-475D-9AD6-861516CEB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064826"/>
              </p:ext>
            </p:extLst>
          </p:nvPr>
        </p:nvGraphicFramePr>
        <p:xfrm>
          <a:off x="546400" y="2171103"/>
          <a:ext cx="8051199" cy="1734335"/>
        </p:xfrm>
        <a:graphic>
          <a:graphicData uri="http://schemas.openxmlformats.org/drawingml/2006/table">
            <a:tbl>
              <a:tblPr/>
              <a:tblGrid>
                <a:gridCol w="269813">
                  <a:extLst>
                    <a:ext uri="{9D8B030D-6E8A-4147-A177-3AD203B41FA5}">
                      <a16:colId xmlns:a16="http://schemas.microsoft.com/office/drawing/2014/main" val="3367712203"/>
                    </a:ext>
                  </a:extLst>
                </a:gridCol>
                <a:gridCol w="269813">
                  <a:extLst>
                    <a:ext uri="{9D8B030D-6E8A-4147-A177-3AD203B41FA5}">
                      <a16:colId xmlns:a16="http://schemas.microsoft.com/office/drawing/2014/main" val="3222782541"/>
                    </a:ext>
                  </a:extLst>
                </a:gridCol>
                <a:gridCol w="269813">
                  <a:extLst>
                    <a:ext uri="{9D8B030D-6E8A-4147-A177-3AD203B41FA5}">
                      <a16:colId xmlns:a16="http://schemas.microsoft.com/office/drawing/2014/main" val="1207688881"/>
                    </a:ext>
                  </a:extLst>
                </a:gridCol>
                <a:gridCol w="3043481">
                  <a:extLst>
                    <a:ext uri="{9D8B030D-6E8A-4147-A177-3AD203B41FA5}">
                      <a16:colId xmlns:a16="http://schemas.microsoft.com/office/drawing/2014/main" val="4251552675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1369650934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2168208479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3962722247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2379039707"/>
                    </a:ext>
                  </a:extLst>
                </a:gridCol>
                <a:gridCol w="658342">
                  <a:extLst>
                    <a:ext uri="{9D8B030D-6E8A-4147-A177-3AD203B41FA5}">
                      <a16:colId xmlns:a16="http://schemas.microsoft.com/office/drawing/2014/main" val="1107027300"/>
                    </a:ext>
                  </a:extLst>
                </a:gridCol>
                <a:gridCol w="647549">
                  <a:extLst>
                    <a:ext uri="{9D8B030D-6E8A-4147-A177-3AD203B41FA5}">
                      <a16:colId xmlns:a16="http://schemas.microsoft.com/office/drawing/2014/main" val="1734120782"/>
                    </a:ext>
                  </a:extLst>
                </a:gridCol>
              </a:tblGrid>
              <a:tr h="1296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622554"/>
                  </a:ext>
                </a:extLst>
              </a:tr>
              <a:tr h="3971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04252"/>
                  </a:ext>
                </a:extLst>
              </a:tr>
              <a:tr h="1701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11.309.368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6.955.435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809710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5.627.002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4.020.299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40469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2.501.456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49209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73618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965860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229787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60915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63264"/>
                  </a:ext>
                </a:extLst>
              </a:tr>
              <a:tr h="129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3466790,0%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305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6639" y="1117229"/>
            <a:ext cx="82043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130546"/>
              </p:ext>
            </p:extLst>
          </p:nvPr>
        </p:nvGraphicFramePr>
        <p:xfrm>
          <a:off x="466639" y="2003869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011898"/>
              </p:ext>
            </p:extLst>
          </p:nvPr>
        </p:nvGraphicFramePr>
        <p:xfrm>
          <a:off x="4599353" y="2003869"/>
          <a:ext cx="4071599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801" y="1191393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0109" y="1819504"/>
            <a:ext cx="797721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953D78F-65CC-42FD-A88D-A7A1BEE3D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879706"/>
              </p:ext>
            </p:extLst>
          </p:nvPr>
        </p:nvGraphicFramePr>
        <p:xfrm>
          <a:off x="546801" y="2167846"/>
          <a:ext cx="7980518" cy="1623399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2298973459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3979706746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4133191983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2269572617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945774467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524753523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036387362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838473064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894709814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336929507"/>
                    </a:ext>
                  </a:extLst>
                </a:gridCol>
              </a:tblGrid>
              <a:tr h="1311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269884"/>
                  </a:ext>
                </a:extLst>
              </a:tr>
              <a:tr h="4017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079926"/>
                  </a:ext>
                </a:extLst>
              </a:tr>
              <a:tr h="172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3.768.208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11490"/>
                  </a:ext>
                </a:extLst>
              </a:tr>
              <a:tr h="1311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044482"/>
                  </a:ext>
                </a:extLst>
              </a:tr>
              <a:tr h="1311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71674"/>
                  </a:ext>
                </a:extLst>
              </a:tr>
              <a:tr h="1311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846090"/>
                  </a:ext>
                </a:extLst>
              </a:tr>
              <a:tr h="1311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613056"/>
                  </a:ext>
                </a:extLst>
              </a:tr>
              <a:tr h="1311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70679"/>
                  </a:ext>
                </a:extLst>
              </a:tr>
              <a:tr h="1311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668548"/>
                  </a:ext>
                </a:extLst>
              </a:tr>
              <a:tr h="1311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01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1184438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39552" y="1803472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3380A3-33BD-4D46-9D81-36F84818F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92275"/>
              </p:ext>
            </p:extLst>
          </p:nvPr>
        </p:nvGraphicFramePr>
        <p:xfrm>
          <a:off x="539550" y="2101581"/>
          <a:ext cx="7992892" cy="1732475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1111802443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3537755706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525388195"/>
                    </a:ext>
                  </a:extLst>
                </a:gridCol>
                <a:gridCol w="3021441">
                  <a:extLst>
                    <a:ext uri="{9D8B030D-6E8A-4147-A177-3AD203B41FA5}">
                      <a16:colId xmlns:a16="http://schemas.microsoft.com/office/drawing/2014/main" val="1356310183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407952777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44369261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369297761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4241869865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1446505085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3744101370"/>
                    </a:ext>
                  </a:extLst>
                </a:gridCol>
              </a:tblGrid>
              <a:tr h="129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612953"/>
                  </a:ext>
                </a:extLst>
              </a:tr>
              <a:tr h="3966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335755"/>
                  </a:ext>
                </a:extLst>
              </a:tr>
              <a:tr h="170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3.849.322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2.610.949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965945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1.847.494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382914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4811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76271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55251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06213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470888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967134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514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9599" y="1186676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609599" y="1827803"/>
            <a:ext cx="7924802" cy="316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CB2C70-67E5-4794-A06C-2E5383C16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0949"/>
              </p:ext>
            </p:extLst>
          </p:nvPr>
        </p:nvGraphicFramePr>
        <p:xfrm>
          <a:off x="609599" y="2180711"/>
          <a:ext cx="7968453" cy="2572546"/>
        </p:xfrm>
        <a:graphic>
          <a:graphicData uri="http://schemas.openxmlformats.org/drawingml/2006/table">
            <a:tbl>
              <a:tblPr/>
              <a:tblGrid>
                <a:gridCol w="267040">
                  <a:extLst>
                    <a:ext uri="{9D8B030D-6E8A-4147-A177-3AD203B41FA5}">
                      <a16:colId xmlns:a16="http://schemas.microsoft.com/office/drawing/2014/main" val="2450120270"/>
                    </a:ext>
                  </a:extLst>
                </a:gridCol>
                <a:gridCol w="267040">
                  <a:extLst>
                    <a:ext uri="{9D8B030D-6E8A-4147-A177-3AD203B41FA5}">
                      <a16:colId xmlns:a16="http://schemas.microsoft.com/office/drawing/2014/main" val="1541123735"/>
                    </a:ext>
                  </a:extLst>
                </a:gridCol>
                <a:gridCol w="267040">
                  <a:extLst>
                    <a:ext uri="{9D8B030D-6E8A-4147-A177-3AD203B41FA5}">
                      <a16:colId xmlns:a16="http://schemas.microsoft.com/office/drawing/2014/main" val="3894350493"/>
                    </a:ext>
                  </a:extLst>
                </a:gridCol>
                <a:gridCol w="3012203">
                  <a:extLst>
                    <a:ext uri="{9D8B030D-6E8A-4147-A177-3AD203B41FA5}">
                      <a16:colId xmlns:a16="http://schemas.microsoft.com/office/drawing/2014/main" val="2688483376"/>
                    </a:ext>
                  </a:extLst>
                </a:gridCol>
                <a:gridCol w="715665">
                  <a:extLst>
                    <a:ext uri="{9D8B030D-6E8A-4147-A177-3AD203B41FA5}">
                      <a16:colId xmlns:a16="http://schemas.microsoft.com/office/drawing/2014/main" val="3683183637"/>
                    </a:ext>
                  </a:extLst>
                </a:gridCol>
                <a:gridCol w="715665">
                  <a:extLst>
                    <a:ext uri="{9D8B030D-6E8A-4147-A177-3AD203B41FA5}">
                      <a16:colId xmlns:a16="http://schemas.microsoft.com/office/drawing/2014/main" val="3468406119"/>
                    </a:ext>
                  </a:extLst>
                </a:gridCol>
                <a:gridCol w="715665">
                  <a:extLst>
                    <a:ext uri="{9D8B030D-6E8A-4147-A177-3AD203B41FA5}">
                      <a16:colId xmlns:a16="http://schemas.microsoft.com/office/drawing/2014/main" val="2685053995"/>
                    </a:ext>
                  </a:extLst>
                </a:gridCol>
                <a:gridCol w="715665">
                  <a:extLst>
                    <a:ext uri="{9D8B030D-6E8A-4147-A177-3AD203B41FA5}">
                      <a16:colId xmlns:a16="http://schemas.microsoft.com/office/drawing/2014/main" val="146016142"/>
                    </a:ext>
                  </a:extLst>
                </a:gridCol>
                <a:gridCol w="651576">
                  <a:extLst>
                    <a:ext uri="{9D8B030D-6E8A-4147-A177-3AD203B41FA5}">
                      <a16:colId xmlns:a16="http://schemas.microsoft.com/office/drawing/2014/main" val="3573137172"/>
                    </a:ext>
                  </a:extLst>
                </a:gridCol>
                <a:gridCol w="640894">
                  <a:extLst>
                    <a:ext uri="{9D8B030D-6E8A-4147-A177-3AD203B41FA5}">
                      <a16:colId xmlns:a16="http://schemas.microsoft.com/office/drawing/2014/main" val="2531434303"/>
                    </a:ext>
                  </a:extLst>
                </a:gridCol>
              </a:tblGrid>
              <a:tr h="1262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27800"/>
                  </a:ext>
                </a:extLst>
              </a:tr>
              <a:tr h="3866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5017"/>
                  </a:ext>
                </a:extLst>
              </a:tr>
              <a:tr h="1657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23.855.936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16.947.320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100772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19.824.565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15.038.774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54730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17203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31095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898850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502550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245887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63359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Mediación en Salud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379370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90019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345635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09044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65779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790571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02804"/>
                  </a:ext>
                </a:extLst>
              </a:tr>
              <a:tr h="126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295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4046" y="111392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77884" y="1759772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7E8D73E-F289-4213-8C87-29185F126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55054"/>
              </p:ext>
            </p:extLst>
          </p:nvPr>
        </p:nvGraphicFramePr>
        <p:xfrm>
          <a:off x="543342" y="2061783"/>
          <a:ext cx="7988068" cy="2965445"/>
        </p:xfrm>
        <a:graphic>
          <a:graphicData uri="http://schemas.openxmlformats.org/drawingml/2006/table">
            <a:tbl>
              <a:tblPr/>
              <a:tblGrid>
                <a:gridCol w="267697">
                  <a:extLst>
                    <a:ext uri="{9D8B030D-6E8A-4147-A177-3AD203B41FA5}">
                      <a16:colId xmlns:a16="http://schemas.microsoft.com/office/drawing/2014/main" val="108934383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4225930747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4200418622"/>
                    </a:ext>
                  </a:extLst>
                </a:gridCol>
                <a:gridCol w="3019617">
                  <a:extLst>
                    <a:ext uri="{9D8B030D-6E8A-4147-A177-3AD203B41FA5}">
                      <a16:colId xmlns:a16="http://schemas.microsoft.com/office/drawing/2014/main" val="369915424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198698255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2772521772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1764030485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2585316594"/>
                    </a:ext>
                  </a:extLst>
                </a:gridCol>
                <a:gridCol w="653180">
                  <a:extLst>
                    <a:ext uri="{9D8B030D-6E8A-4147-A177-3AD203B41FA5}">
                      <a16:colId xmlns:a16="http://schemas.microsoft.com/office/drawing/2014/main" val="973552255"/>
                    </a:ext>
                  </a:extLst>
                </a:gridCol>
                <a:gridCol w="642472">
                  <a:extLst>
                    <a:ext uri="{9D8B030D-6E8A-4147-A177-3AD203B41FA5}">
                      <a16:colId xmlns:a16="http://schemas.microsoft.com/office/drawing/2014/main" val="17871741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7982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564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19.322.652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12.136.093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77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16.774.731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10.725.068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91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63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85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12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69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562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2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62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6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61.674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55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251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94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550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047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498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40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014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45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8" y="1195044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6451" y="1879508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BE3D71B-C17E-4979-9048-AC8B40314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592332"/>
              </p:ext>
            </p:extLst>
          </p:nvPr>
        </p:nvGraphicFramePr>
        <p:xfrm>
          <a:off x="548204" y="2217389"/>
          <a:ext cx="7986478" cy="2808063"/>
        </p:xfrm>
        <a:graphic>
          <a:graphicData uri="http://schemas.openxmlformats.org/drawingml/2006/table">
            <a:tbl>
              <a:tblPr/>
              <a:tblGrid>
                <a:gridCol w="267644">
                  <a:extLst>
                    <a:ext uri="{9D8B030D-6E8A-4147-A177-3AD203B41FA5}">
                      <a16:colId xmlns:a16="http://schemas.microsoft.com/office/drawing/2014/main" val="686156176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101904435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1676642084"/>
                    </a:ext>
                  </a:extLst>
                </a:gridCol>
                <a:gridCol w="3019016">
                  <a:extLst>
                    <a:ext uri="{9D8B030D-6E8A-4147-A177-3AD203B41FA5}">
                      <a16:colId xmlns:a16="http://schemas.microsoft.com/office/drawing/2014/main" val="3097470697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1900681913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3557928172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1709409576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1493312889"/>
                    </a:ext>
                  </a:extLst>
                </a:gridCol>
                <a:gridCol w="653050">
                  <a:extLst>
                    <a:ext uri="{9D8B030D-6E8A-4147-A177-3AD203B41FA5}">
                      <a16:colId xmlns:a16="http://schemas.microsoft.com/office/drawing/2014/main" val="2895481607"/>
                    </a:ext>
                  </a:extLst>
                </a:gridCol>
                <a:gridCol w="642344">
                  <a:extLst>
                    <a:ext uri="{9D8B030D-6E8A-4147-A177-3AD203B41FA5}">
                      <a16:colId xmlns:a16="http://schemas.microsoft.com/office/drawing/2014/main" val="809031517"/>
                    </a:ext>
                  </a:extLst>
                </a:gridCol>
              </a:tblGrid>
              <a:tr h="125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076776"/>
                  </a:ext>
                </a:extLst>
              </a:tr>
              <a:tr h="3843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837128"/>
                  </a:ext>
                </a:extLst>
              </a:tr>
              <a:tr h="1647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78.195.593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30.867.233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20473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14.462.092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14.497.461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8.915.265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1462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4.083.663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2.120.037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414315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007254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25525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0445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789433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40310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359825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para el Mercado Financiero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187324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338323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61371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195364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136598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06071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233761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9783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988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48368" y="1247697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AGOSTO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252167"/>
              </p:ext>
            </p:extLst>
          </p:nvPr>
        </p:nvGraphicFramePr>
        <p:xfrm>
          <a:off x="548368" y="2204235"/>
          <a:ext cx="7994237" cy="373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80291" y="1196752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AGOSTO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592535"/>
              </p:ext>
            </p:extLst>
          </p:nvPr>
        </p:nvGraphicFramePr>
        <p:xfrm>
          <a:off x="467544" y="2132856"/>
          <a:ext cx="7920881" cy="387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1197790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2875" y="1845469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B87D01-B065-45BA-8EE2-F5627A311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71334"/>
              </p:ext>
            </p:extLst>
          </p:nvPr>
        </p:nvGraphicFramePr>
        <p:xfrm>
          <a:off x="553309" y="2204864"/>
          <a:ext cx="7998249" cy="2079446"/>
        </p:xfrm>
        <a:graphic>
          <a:graphicData uri="http://schemas.openxmlformats.org/drawingml/2006/table">
            <a:tbl>
              <a:tblPr/>
              <a:tblGrid>
                <a:gridCol w="286881">
                  <a:extLst>
                    <a:ext uri="{9D8B030D-6E8A-4147-A177-3AD203B41FA5}">
                      <a16:colId xmlns:a16="http://schemas.microsoft.com/office/drawing/2014/main" val="3043499894"/>
                    </a:ext>
                  </a:extLst>
                </a:gridCol>
                <a:gridCol w="3236020">
                  <a:extLst>
                    <a:ext uri="{9D8B030D-6E8A-4147-A177-3AD203B41FA5}">
                      <a16:colId xmlns:a16="http://schemas.microsoft.com/office/drawing/2014/main" val="177698984"/>
                    </a:ext>
                  </a:extLst>
                </a:gridCol>
                <a:gridCol w="768842">
                  <a:extLst>
                    <a:ext uri="{9D8B030D-6E8A-4147-A177-3AD203B41FA5}">
                      <a16:colId xmlns:a16="http://schemas.microsoft.com/office/drawing/2014/main" val="871444140"/>
                    </a:ext>
                  </a:extLst>
                </a:gridCol>
                <a:gridCol w="768842">
                  <a:extLst>
                    <a:ext uri="{9D8B030D-6E8A-4147-A177-3AD203B41FA5}">
                      <a16:colId xmlns:a16="http://schemas.microsoft.com/office/drawing/2014/main" val="3352362021"/>
                    </a:ext>
                  </a:extLst>
                </a:gridCol>
                <a:gridCol w="768842">
                  <a:extLst>
                    <a:ext uri="{9D8B030D-6E8A-4147-A177-3AD203B41FA5}">
                      <a16:colId xmlns:a16="http://schemas.microsoft.com/office/drawing/2014/main" val="383634251"/>
                    </a:ext>
                  </a:extLst>
                </a:gridCol>
                <a:gridCol w="768842">
                  <a:extLst>
                    <a:ext uri="{9D8B030D-6E8A-4147-A177-3AD203B41FA5}">
                      <a16:colId xmlns:a16="http://schemas.microsoft.com/office/drawing/2014/main" val="835650913"/>
                    </a:ext>
                  </a:extLst>
                </a:gridCol>
                <a:gridCol w="699990">
                  <a:extLst>
                    <a:ext uri="{9D8B030D-6E8A-4147-A177-3AD203B41FA5}">
                      <a16:colId xmlns:a16="http://schemas.microsoft.com/office/drawing/2014/main" val="867409223"/>
                    </a:ext>
                  </a:extLst>
                </a:gridCol>
                <a:gridCol w="699990">
                  <a:extLst>
                    <a:ext uri="{9D8B030D-6E8A-4147-A177-3AD203B41FA5}">
                      <a16:colId xmlns:a16="http://schemas.microsoft.com/office/drawing/2014/main" val="2390935797"/>
                    </a:ext>
                  </a:extLst>
                </a:gridCol>
              </a:tblGrid>
              <a:tr h="1374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69099"/>
                  </a:ext>
                </a:extLst>
              </a:tr>
              <a:tr h="4210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48862"/>
                  </a:ext>
                </a:extLst>
              </a:tr>
              <a:tr h="146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515.913.199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538.255.861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22.342.662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374.258.622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49048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353.801.433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354.924.851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1.123.418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267.525.050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396953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65.451.052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66.851.360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1.400.308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38.827.592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620170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1.052.676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1.052.676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2.773.332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43214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18.072.269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18.158.580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8.639.539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092502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59.398.369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32.499.125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474509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10719,3%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796500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16.034.915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341.792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8.263.335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97387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6.575.678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375722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596553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14.977.924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12.431.333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15.676.061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58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7" y="11820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8589" y="1773134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11F7FB6-9B8B-4A4C-830F-EB0B98397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791671"/>
              </p:ext>
            </p:extLst>
          </p:nvPr>
        </p:nvGraphicFramePr>
        <p:xfrm>
          <a:off x="576385" y="2084458"/>
          <a:ext cx="7986821" cy="4207373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4293194032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3105094040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818128565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459767358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452749576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21996629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190828188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1716567700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440006912"/>
                    </a:ext>
                  </a:extLst>
                </a:gridCol>
              </a:tblGrid>
              <a:tr h="1319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831255"/>
                  </a:ext>
                </a:extLst>
              </a:tr>
              <a:tr h="4042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10333"/>
                  </a:ext>
                </a:extLst>
              </a:tr>
              <a:tr h="17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31.982.449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33.473.553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1.491.104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19.412.117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275562"/>
                  </a:ext>
                </a:extLst>
              </a:tr>
              <a:tr h="1979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10.138.028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6.314.497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12438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9.929.657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381.580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7.010.609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14461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2.401.183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364.754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1.650.743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12585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6.658.170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3.885.504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577025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4.346.515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550.764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041886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19.630.581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20.011.973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381.392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15.088.718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398851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371.741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12.354.876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90206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3.811.882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2.733.842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34995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201.430.054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6.243.763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166.044.091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155428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68.717.745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2.942.309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47.617.766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683383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68.717.745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2.942.309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47.617.766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589731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57.963.907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2.595.114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47.573.324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58800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10.533.106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6.503.075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42473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602694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11.309.368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371.371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6.955.435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78235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3.768.208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111.690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2.502.501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499246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3.849.322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220.511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2.610.949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612152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23.855.936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451.845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16.947.320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33996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97.139.828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97.518.245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378.417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43.003.326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59676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19.322.652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12.136.093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58680"/>
                  </a:ext>
                </a:extLst>
              </a:tr>
              <a:tr h="164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78.195.593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134.905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30.867.233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7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42036" y="1185855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8589" y="1799240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BD02FF-BFD1-4A36-A59C-FA804E28D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26049"/>
              </p:ext>
            </p:extLst>
          </p:nvPr>
        </p:nvGraphicFramePr>
        <p:xfrm>
          <a:off x="542036" y="2132856"/>
          <a:ext cx="7986821" cy="836800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4122567134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608709272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98934949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26539384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38322558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3809326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986739383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3464332737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001530042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8913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7743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7812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 FET - Covid - 19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9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1708" y="120123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41708" y="1916832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B3F4E24-A371-4DDE-92CC-E3544AFAF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312342"/>
              </p:ext>
            </p:extLst>
          </p:nvPr>
        </p:nvGraphicFramePr>
        <p:xfrm>
          <a:off x="542347" y="2245350"/>
          <a:ext cx="7955414" cy="2779873"/>
        </p:xfrm>
        <a:graphic>
          <a:graphicData uri="http://schemas.openxmlformats.org/drawingml/2006/table">
            <a:tbl>
              <a:tblPr/>
              <a:tblGrid>
                <a:gridCol w="260577">
                  <a:extLst>
                    <a:ext uri="{9D8B030D-6E8A-4147-A177-3AD203B41FA5}">
                      <a16:colId xmlns:a16="http://schemas.microsoft.com/office/drawing/2014/main" val="3202919057"/>
                    </a:ext>
                  </a:extLst>
                </a:gridCol>
                <a:gridCol w="260577">
                  <a:extLst>
                    <a:ext uri="{9D8B030D-6E8A-4147-A177-3AD203B41FA5}">
                      <a16:colId xmlns:a16="http://schemas.microsoft.com/office/drawing/2014/main" val="1315301008"/>
                    </a:ext>
                  </a:extLst>
                </a:gridCol>
                <a:gridCol w="260577">
                  <a:extLst>
                    <a:ext uri="{9D8B030D-6E8A-4147-A177-3AD203B41FA5}">
                      <a16:colId xmlns:a16="http://schemas.microsoft.com/office/drawing/2014/main" val="3958897832"/>
                    </a:ext>
                  </a:extLst>
                </a:gridCol>
                <a:gridCol w="3119106">
                  <a:extLst>
                    <a:ext uri="{9D8B030D-6E8A-4147-A177-3AD203B41FA5}">
                      <a16:colId xmlns:a16="http://schemas.microsoft.com/office/drawing/2014/main" val="876126920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2126291166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690536086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2978347018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2603121447"/>
                    </a:ext>
                  </a:extLst>
                </a:gridCol>
                <a:gridCol w="635808">
                  <a:extLst>
                    <a:ext uri="{9D8B030D-6E8A-4147-A177-3AD203B41FA5}">
                      <a16:colId xmlns:a16="http://schemas.microsoft.com/office/drawing/2014/main" val="708565791"/>
                    </a:ext>
                  </a:extLst>
                </a:gridCol>
                <a:gridCol w="625385">
                  <a:extLst>
                    <a:ext uri="{9D8B030D-6E8A-4147-A177-3AD203B41FA5}">
                      <a16:colId xmlns:a16="http://schemas.microsoft.com/office/drawing/2014/main" val="1378649893"/>
                    </a:ext>
                  </a:extLst>
                </a:gridCol>
              </a:tblGrid>
              <a:tr h="1242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959609"/>
                  </a:ext>
                </a:extLst>
              </a:tr>
              <a:tr h="3804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88322"/>
                  </a:ext>
                </a:extLst>
              </a:tr>
              <a:tr h="1630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10.138.028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6.314.497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02318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6.053.110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26.523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4.054.546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885062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1.272.929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17746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353.480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27421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78.681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78419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78.681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855716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145834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603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222.054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379851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222.054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648897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784136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80140"/>
                  </a:ext>
                </a:extLst>
              </a:tr>
              <a:tr h="248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351401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58895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60149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73134"/>
                  </a:ext>
                </a:extLst>
              </a:tr>
              <a:tr h="124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123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5947" y="1221789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09256" y="2104896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6B01577-B84F-4F09-B6CC-B6D5AB0F6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7447"/>
              </p:ext>
            </p:extLst>
          </p:nvPr>
        </p:nvGraphicFramePr>
        <p:xfrm>
          <a:off x="533021" y="2462013"/>
          <a:ext cx="8048852" cy="1714686"/>
        </p:xfrm>
        <a:graphic>
          <a:graphicData uri="http://schemas.openxmlformats.org/drawingml/2006/table">
            <a:tbl>
              <a:tblPr/>
              <a:tblGrid>
                <a:gridCol w="269734">
                  <a:extLst>
                    <a:ext uri="{9D8B030D-6E8A-4147-A177-3AD203B41FA5}">
                      <a16:colId xmlns:a16="http://schemas.microsoft.com/office/drawing/2014/main" val="3256497997"/>
                    </a:ext>
                  </a:extLst>
                </a:gridCol>
                <a:gridCol w="269734">
                  <a:extLst>
                    <a:ext uri="{9D8B030D-6E8A-4147-A177-3AD203B41FA5}">
                      <a16:colId xmlns:a16="http://schemas.microsoft.com/office/drawing/2014/main" val="226355143"/>
                    </a:ext>
                  </a:extLst>
                </a:gridCol>
                <a:gridCol w="269734">
                  <a:extLst>
                    <a:ext uri="{9D8B030D-6E8A-4147-A177-3AD203B41FA5}">
                      <a16:colId xmlns:a16="http://schemas.microsoft.com/office/drawing/2014/main" val="3069521859"/>
                    </a:ext>
                  </a:extLst>
                </a:gridCol>
                <a:gridCol w="3042595">
                  <a:extLst>
                    <a:ext uri="{9D8B030D-6E8A-4147-A177-3AD203B41FA5}">
                      <a16:colId xmlns:a16="http://schemas.microsoft.com/office/drawing/2014/main" val="4177212024"/>
                    </a:ext>
                  </a:extLst>
                </a:gridCol>
                <a:gridCol w="722886">
                  <a:extLst>
                    <a:ext uri="{9D8B030D-6E8A-4147-A177-3AD203B41FA5}">
                      <a16:colId xmlns:a16="http://schemas.microsoft.com/office/drawing/2014/main" val="3487829219"/>
                    </a:ext>
                  </a:extLst>
                </a:gridCol>
                <a:gridCol w="722886">
                  <a:extLst>
                    <a:ext uri="{9D8B030D-6E8A-4147-A177-3AD203B41FA5}">
                      <a16:colId xmlns:a16="http://schemas.microsoft.com/office/drawing/2014/main" val="3131429043"/>
                    </a:ext>
                  </a:extLst>
                </a:gridCol>
                <a:gridCol w="722886">
                  <a:extLst>
                    <a:ext uri="{9D8B030D-6E8A-4147-A177-3AD203B41FA5}">
                      <a16:colId xmlns:a16="http://schemas.microsoft.com/office/drawing/2014/main" val="1394421827"/>
                    </a:ext>
                  </a:extLst>
                </a:gridCol>
                <a:gridCol w="722886">
                  <a:extLst>
                    <a:ext uri="{9D8B030D-6E8A-4147-A177-3AD203B41FA5}">
                      <a16:colId xmlns:a16="http://schemas.microsoft.com/office/drawing/2014/main" val="3092078322"/>
                    </a:ext>
                  </a:extLst>
                </a:gridCol>
                <a:gridCol w="658150">
                  <a:extLst>
                    <a:ext uri="{9D8B030D-6E8A-4147-A177-3AD203B41FA5}">
                      <a16:colId xmlns:a16="http://schemas.microsoft.com/office/drawing/2014/main" val="4204133411"/>
                    </a:ext>
                  </a:extLst>
                </a:gridCol>
                <a:gridCol w="647361">
                  <a:extLst>
                    <a:ext uri="{9D8B030D-6E8A-4147-A177-3AD203B41FA5}">
                      <a16:colId xmlns:a16="http://schemas.microsoft.com/office/drawing/2014/main" val="2416107996"/>
                    </a:ext>
                  </a:extLst>
                </a:gridCol>
              </a:tblGrid>
              <a:tr h="1282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92664"/>
                  </a:ext>
                </a:extLst>
              </a:tr>
              <a:tr h="3926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27812"/>
                  </a:ext>
                </a:extLst>
              </a:tr>
              <a:tr h="168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7.010.609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51794"/>
                  </a:ext>
                </a:extLst>
              </a:tr>
              <a:tr h="128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578108"/>
                  </a:ext>
                </a:extLst>
              </a:tr>
              <a:tr h="128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188219"/>
                  </a:ext>
                </a:extLst>
              </a:tr>
              <a:tr h="128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5.333.464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49718"/>
                  </a:ext>
                </a:extLst>
              </a:tr>
              <a:tr h="128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5.333.464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48649"/>
                  </a:ext>
                </a:extLst>
              </a:tr>
              <a:tr h="128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5.333.464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97100"/>
                  </a:ext>
                </a:extLst>
              </a:tr>
              <a:tr h="128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812900"/>
                  </a:ext>
                </a:extLst>
              </a:tr>
              <a:tr h="128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00122"/>
                  </a:ext>
                </a:extLst>
              </a:tr>
              <a:tr h="128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35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5507</TotalTime>
  <Words>5097</Words>
  <Application>Microsoft Office PowerPoint</Application>
  <PresentationFormat>Presentación en pantalla (4:3)</PresentationFormat>
  <Paragraphs>3021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2_Tema de Office</vt:lpstr>
      <vt:lpstr>EJECUCIÓN ACUMULADA DE GASTOS PRESUPUESTARIOS AL MES DE AGOSTO DE 2021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AGOSTO DE 2021  PARTIDA 08 MINISTERIO DE HACIENDA</vt:lpstr>
      <vt:lpstr>EJECUCIÓN ACUMULADA DE GASTOS A AGOSTO DE 2021  PARTIDA 08 RESUMEN POR CAPÍTULOS</vt:lpstr>
      <vt:lpstr>EJECUCIÓN ACUMULADA DE GASTOS A AGOSTO DE 2021  PARTIDA 08 RESUMEN POR CAPÍTULOS FET – Covid - 19</vt:lpstr>
      <vt:lpstr>EJECUCIÓN ACUMULADA DE GASTOS A AGOSTO DE 2021  PARTIDA 08. CAPÍTULO 01. PROGRAMA 01: SECRETARÍA Y ADMINISTRACIÓN GENERAL</vt:lpstr>
      <vt:lpstr>EJECUCIÓN ACUMULADA DE GASTOS A AGOSTO DE 2021  PARTIDA 08. CAPÍTULO 01. PROGRAMA 06: UNIDAD ADMINISTRADORA DE LOS TRIBUNALES TRIBUTARIOS Y ADUANERO</vt:lpstr>
      <vt:lpstr>EJECUCIÓN ACUMULADA DE GASTOS A AGOSTO DE 2021  PARTIDA 08. CAPÍTULO 01. PROGRAMA 07: SISTEMA INTEGRADO DE COMERCIO EXTERIOR (SICEX)</vt:lpstr>
      <vt:lpstr>EJECUCIÓN ACUMULADA DE GASTOS A AGOSTO DE 2021  PARTIDA 08. CAPÍTULO 01. PROGRAMA 08: PROGRAMA DE MODERNIZACIÓN SECTOR PÚBLICO</vt:lpstr>
      <vt:lpstr>EJECUCIÓN ACUMULADA DE GASTOS A AGOSTO DE 2021  PARTIDA 08. CAPÍTULO 01. PROGRAMA 09: PROGRAMA EXPORTACIÓN DE SERVICIOS</vt:lpstr>
      <vt:lpstr>EJECUCIÓN ACUMULADA DE GASTOS A AGOSTO DE 2021  PARTIDA 08. CAPÍTULO 02. PROGRAMA 01: DIRECCIÓN DE PRESUPUESTOS</vt:lpstr>
      <vt:lpstr>EJECUCIÓN ACUMULADA DE GASTOS A AGOSTO DE 2021  PARTIDA 08. CAPÍTULO 02. PROGRAMA 02: SISTEMA DE GESTIÓN FINANCIERA DEL ESTADO</vt:lpstr>
      <vt:lpstr>EJECUCIÓN ACUMULADA DE GASTOS A AGOSTO DE 2021  PARTIDA 08. CAPÍTULO 03. PROGRAMA 01: SERVICIO DE IMPUESTOS INTERNOS</vt:lpstr>
      <vt:lpstr>EJECUCIÓN ACUMULADA DE GASTOS A AGOSTO DE 2021  PARTIDA 08. CAPÍTULO 04. PROGRAMA 01: SERVICIO NACIONAL DE ADUANAS</vt:lpstr>
      <vt:lpstr>EJECUCIÓN ACUMULADA DE GASTOS A AGOSTO DE 2021  PARTIDA 08. CAPÍTULO 05. PROGRAMA 01: SERVICIO DE TESORERÍAS</vt:lpstr>
      <vt:lpstr>EJECUCIÓN ACUMULADA DE GASTOS A AGOSTO DE 2021  PARTIDA 08. CAPÍTULO 07. PROGRAMA 01: DIRECCIÓN DE COMPRAS Y CONTRATACIÓN PÚBLICA</vt:lpstr>
      <vt:lpstr>EJECUCIÓN ACUMULADA DE GASTOS A AGOSTO DE 2021  PARTIDA 08. CAPÍTULO 15. PROGRAMA 01: DIRECCIÓN NACIONAL DEL SERVICIO CIVIL</vt:lpstr>
      <vt:lpstr>EJECUCIÓN ACUMULADA DE GASTOS A AGOSTO DE 2021  PARTIDA 08. CAPÍTULO 16. PROGRAMA 01: UNIDAD DE ANÁLISIS FINANCIERO</vt:lpstr>
      <vt:lpstr>EJECUCIÓN ACUMULADA DE GASTOS A AGOSTO DE 2021  PARTIDA 08. CAPÍTULO 17. PROGRAMA 01: SUPERINTENDENCIA DE CASINOS DE JUEGO</vt:lpstr>
      <vt:lpstr>EJECUCIÓN ACUMULADA DE GASTOS A AGOSTO DE 2021  PARTIDA 08. CAPÍTULO 30. PROGRAMA 01: CONSEJO DE DEFENSA DEL ESTADO</vt:lpstr>
      <vt:lpstr>EJECUCIÓN ACUMULADA DE GASTOS A AGOSTO DE 2021  PARTIDA 08. CAPÍTULO 31. PROGRAMA 01: COMISIÓN PARA EL MERCADO FINANCIERO</vt:lpstr>
      <vt:lpstr>EJECUCIÓN ACUMULADA DE GASTOS A AGOSTO DE 2021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436</cp:revision>
  <cp:lastPrinted>2019-10-12T13:02:40Z</cp:lastPrinted>
  <dcterms:created xsi:type="dcterms:W3CDTF">2016-06-23T13:38:47Z</dcterms:created>
  <dcterms:modified xsi:type="dcterms:W3CDTF">2021-10-18T00:58:15Z</dcterms:modified>
</cp:coreProperties>
</file>