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4" r:id="rId3"/>
    <p:sldId id="313" r:id="rId4"/>
    <p:sldId id="300" r:id="rId5"/>
    <p:sldId id="264" r:id="rId6"/>
    <p:sldId id="263" r:id="rId7"/>
    <p:sldId id="321" r:id="rId8"/>
    <p:sldId id="265" r:id="rId9"/>
    <p:sldId id="318" r:id="rId10"/>
    <p:sldId id="271" r:id="rId11"/>
    <p:sldId id="273" r:id="rId12"/>
    <p:sldId id="274" r:id="rId13"/>
    <p:sldId id="315" r:id="rId14"/>
    <p:sldId id="316" r:id="rId15"/>
    <p:sldId id="317" r:id="rId16"/>
    <p:sldId id="276" r:id="rId17"/>
    <p:sldId id="304" r:id="rId18"/>
    <p:sldId id="277" r:id="rId19"/>
    <p:sldId id="278" r:id="rId20"/>
    <p:sldId id="322" r:id="rId21"/>
    <p:sldId id="305" r:id="rId22"/>
    <p:sldId id="272" r:id="rId23"/>
    <p:sldId id="324" r:id="rId24"/>
    <p:sldId id="280" r:id="rId25"/>
    <p:sldId id="281" r:id="rId26"/>
    <p:sldId id="282" r:id="rId27"/>
    <p:sldId id="302" r:id="rId28"/>
    <p:sldId id="306" r:id="rId29"/>
    <p:sldId id="320" r:id="rId30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988" autoAdjust="0"/>
  </p:normalViewPr>
  <p:slideViewPr>
    <p:cSldViewPr>
      <p:cViewPr varScale="1">
        <p:scale>
          <a:sx n="69" d="100"/>
          <a:sy n="69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994" y="84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pradenaso\Desktop\2021\Ejecuci&#243;n\Planillas\07_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A3-4913-9948-1D826A5C8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A3-4913-9948-1D826A5C8C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A3-4913-9948-1D826A5C8C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A3-4913-9948-1D826A5C8C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EA3-4913-9948-1D826A5C8C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EA3-4913-9948-1D826A5C8C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A3-4913-9948-1D826A5C8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6-41C2-BD54-5B7FF8604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D-4C41-8135-1B6A7A497D4F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BD-4C41-8135-1B6A7A497D4F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BD-4C41-8135-1B6A7A497D4F}"/>
                </c:ext>
              </c:extLst>
            </c:dLbl>
            <c:dLbl>
              <c:idx val="2"/>
              <c:layout>
                <c:manualLayout>
                  <c:x val="1.1560693641618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D-4C41-8135-1B6A7A497D4F}"/>
                </c:ext>
              </c:extLst>
            </c:dLbl>
            <c:dLbl>
              <c:idx val="3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BD-4C41-8135-1B6A7A497D4F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BD-4C41-8135-1B6A7A497D4F}"/>
                </c:ext>
              </c:extLst>
            </c:dLbl>
            <c:dLbl>
              <c:idx val="5"/>
              <c:layout>
                <c:manualLayout>
                  <c:x val="9.63391136801541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BD-4C41-8135-1B6A7A497D4F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BD-4C41-8135-1B6A7A497D4F}"/>
                </c:ext>
              </c:extLst>
            </c:dLbl>
            <c:dLbl>
              <c:idx val="7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BD-4C41-8135-1B6A7A497D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07'!$D$32:$K$32</c:f>
              <c:numCache>
                <c:formatCode>0.0%</c:formatCode>
                <c:ptCount val="8"/>
                <c:pt idx="0">
                  <c:v>0.31097482378567626</c:v>
                </c:pt>
                <c:pt idx="1">
                  <c:v>2.2375806200088035E-2</c:v>
                </c:pt>
                <c:pt idx="2">
                  <c:v>3.448926083261776E-2</c:v>
                </c:pt>
                <c:pt idx="3">
                  <c:v>2.697048772252238E-2</c:v>
                </c:pt>
                <c:pt idx="4">
                  <c:v>3.9728453116913837E-2</c:v>
                </c:pt>
                <c:pt idx="5">
                  <c:v>5.14873357887628E-2</c:v>
                </c:pt>
                <c:pt idx="6">
                  <c:v>3.0215424652766047E-2</c:v>
                </c:pt>
                <c:pt idx="7">
                  <c:v>3.6708312658645353E-2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2BD-4C41-8135-1B6A7A497D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54-4AAA-97CA-7D8BCDC1DFFB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54-4AAA-97CA-7D8BCDC1DFFB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54-4AAA-97CA-7D8BCDC1DFFB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54-4AAA-97CA-7D8BCDC1DFFB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54-4AAA-97CA-7D8BCDC1DFFB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54-4AAA-97CA-7D8BCDC1DFFB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54-4AAA-97CA-7D8BCDC1DFFB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54-4AAA-97CA-7D8BCDC1DFFB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54-4AAA-97CA-7D8BCDC1DFFB}"/>
                </c:ext>
              </c:extLst>
            </c:dLbl>
            <c:dLbl>
              <c:idx val="7"/>
              <c:layout>
                <c:manualLayout>
                  <c:x val="-7.7416385151037386E-3"/>
                  <c:y val="-1.0128875989858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54-4AAA-97CA-7D8BCDC1DFFB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54-4AAA-97CA-7D8BCDC1DFFB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54-4AAA-97CA-7D8BCDC1DFFB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54-4AAA-97CA-7D8BCDC1D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07'!$D$25:$K$25</c:f>
              <c:numCache>
                <c:formatCode>0.0%</c:formatCode>
                <c:ptCount val="8"/>
                <c:pt idx="0">
                  <c:v>0.31097482378567626</c:v>
                </c:pt>
                <c:pt idx="1">
                  <c:v>0.32165297618665323</c:v>
                </c:pt>
                <c:pt idx="2">
                  <c:v>0.34794846852664646</c:v>
                </c:pt>
                <c:pt idx="3">
                  <c:v>0.37491895624916888</c:v>
                </c:pt>
                <c:pt idx="4">
                  <c:v>0.41425430026057225</c:v>
                </c:pt>
                <c:pt idx="5">
                  <c:v>0.46401084030806539</c:v>
                </c:pt>
                <c:pt idx="6">
                  <c:v>0.49422626496083144</c:v>
                </c:pt>
                <c:pt idx="7">
                  <c:v>0.53092475721116761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854-4AAA-97CA-7D8BCDC1D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465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51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48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33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17-10-2021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962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1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6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97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89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211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96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95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669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77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17-10-2021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47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17-10-2021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827584" y="1628800"/>
            <a:ext cx="7777162" cy="16557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AGOSTO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septiembre 2021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1169435"/>
            <a:ext cx="8031163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225" y="1759985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01411"/>
              </p:ext>
            </p:extLst>
          </p:nvPr>
        </p:nvGraphicFramePr>
        <p:xfrm>
          <a:off x="539225" y="2098264"/>
          <a:ext cx="8042357" cy="2838581"/>
        </p:xfrm>
        <a:graphic>
          <a:graphicData uri="http://schemas.openxmlformats.org/drawingml/2006/table">
            <a:tbl>
              <a:tblPr/>
              <a:tblGrid>
                <a:gridCol w="269516">
                  <a:extLst>
                    <a:ext uri="{9D8B030D-6E8A-4147-A177-3AD203B41FA5}">
                      <a16:colId xmlns:a16="http://schemas.microsoft.com/office/drawing/2014/main" val="881645848"/>
                    </a:ext>
                  </a:extLst>
                </a:gridCol>
                <a:gridCol w="269516">
                  <a:extLst>
                    <a:ext uri="{9D8B030D-6E8A-4147-A177-3AD203B41FA5}">
                      <a16:colId xmlns:a16="http://schemas.microsoft.com/office/drawing/2014/main" val="2560204454"/>
                    </a:ext>
                  </a:extLst>
                </a:gridCol>
                <a:gridCol w="269516">
                  <a:extLst>
                    <a:ext uri="{9D8B030D-6E8A-4147-A177-3AD203B41FA5}">
                      <a16:colId xmlns:a16="http://schemas.microsoft.com/office/drawing/2014/main" val="2149939159"/>
                    </a:ext>
                  </a:extLst>
                </a:gridCol>
                <a:gridCol w="3040140">
                  <a:extLst>
                    <a:ext uri="{9D8B030D-6E8A-4147-A177-3AD203B41FA5}">
                      <a16:colId xmlns:a16="http://schemas.microsoft.com/office/drawing/2014/main" val="40046910"/>
                    </a:ext>
                  </a:extLst>
                </a:gridCol>
                <a:gridCol w="722303">
                  <a:extLst>
                    <a:ext uri="{9D8B030D-6E8A-4147-A177-3AD203B41FA5}">
                      <a16:colId xmlns:a16="http://schemas.microsoft.com/office/drawing/2014/main" val="154650296"/>
                    </a:ext>
                  </a:extLst>
                </a:gridCol>
                <a:gridCol w="722303">
                  <a:extLst>
                    <a:ext uri="{9D8B030D-6E8A-4147-A177-3AD203B41FA5}">
                      <a16:colId xmlns:a16="http://schemas.microsoft.com/office/drawing/2014/main" val="4196054006"/>
                    </a:ext>
                  </a:extLst>
                </a:gridCol>
                <a:gridCol w="722303">
                  <a:extLst>
                    <a:ext uri="{9D8B030D-6E8A-4147-A177-3AD203B41FA5}">
                      <a16:colId xmlns:a16="http://schemas.microsoft.com/office/drawing/2014/main" val="1432529281"/>
                    </a:ext>
                  </a:extLst>
                </a:gridCol>
                <a:gridCol w="722303">
                  <a:extLst>
                    <a:ext uri="{9D8B030D-6E8A-4147-A177-3AD203B41FA5}">
                      <a16:colId xmlns:a16="http://schemas.microsoft.com/office/drawing/2014/main" val="682604690"/>
                    </a:ext>
                  </a:extLst>
                </a:gridCol>
                <a:gridCol w="657619">
                  <a:extLst>
                    <a:ext uri="{9D8B030D-6E8A-4147-A177-3AD203B41FA5}">
                      <a16:colId xmlns:a16="http://schemas.microsoft.com/office/drawing/2014/main" val="996753544"/>
                    </a:ext>
                  </a:extLst>
                </a:gridCol>
                <a:gridCol w="646838">
                  <a:extLst>
                    <a:ext uri="{9D8B030D-6E8A-4147-A177-3AD203B41FA5}">
                      <a16:colId xmlns:a16="http://schemas.microsoft.com/office/drawing/2014/main" val="27471933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35848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8757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15.205.942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9.677.013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04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10.772.266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7.227.469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277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472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96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37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62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58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26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732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9466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89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5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13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38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3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3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37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9352" y="1109703"/>
            <a:ext cx="8018463" cy="592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93064" y="1701841"/>
            <a:ext cx="8058248" cy="246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54392"/>
              </p:ext>
            </p:extLst>
          </p:nvPr>
        </p:nvGraphicFramePr>
        <p:xfrm>
          <a:off x="564206" y="1947867"/>
          <a:ext cx="8008756" cy="4361453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2504708143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979433011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687618747"/>
                    </a:ext>
                  </a:extLst>
                </a:gridCol>
                <a:gridCol w="3027438">
                  <a:extLst>
                    <a:ext uri="{9D8B030D-6E8A-4147-A177-3AD203B41FA5}">
                      <a16:colId xmlns:a16="http://schemas.microsoft.com/office/drawing/2014/main" val="111687016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80233196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03519024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94770070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344185982"/>
                    </a:ext>
                  </a:extLst>
                </a:gridCol>
                <a:gridCol w="654872">
                  <a:extLst>
                    <a:ext uri="{9D8B030D-6E8A-4147-A177-3AD203B41FA5}">
                      <a16:colId xmlns:a16="http://schemas.microsoft.com/office/drawing/2014/main" val="3220234359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2486132038"/>
                    </a:ext>
                  </a:extLst>
                </a:gridCol>
              </a:tblGrid>
              <a:tr h="1196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268661"/>
                  </a:ext>
                </a:extLst>
              </a:tr>
              <a:tr h="3665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96928"/>
                  </a:ext>
                </a:extLst>
              </a:tr>
              <a:tr h="1571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21.411.505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046914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6.412.831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27.776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4.070.905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054298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1.283.062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38482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24.216.580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14.639.648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06396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898.511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552753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6495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851.784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50331"/>
                  </a:ext>
                </a:extLst>
              </a:tr>
              <a:tr h="239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31.109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89175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11130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792817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3.427.493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574.931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54302"/>
                  </a:ext>
                </a:extLst>
              </a:tr>
              <a:tr h="239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848735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541.580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040581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61.572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43072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168.769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553943"/>
                  </a:ext>
                </a:extLst>
              </a:tr>
              <a:tr h="239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55366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881271"/>
                  </a:ext>
                </a:extLst>
              </a:tr>
              <a:tr h="239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896038"/>
                  </a:ext>
                </a:extLst>
              </a:tr>
              <a:tr h="239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82450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4.611.028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-14.602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73.656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05112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4.439.234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-14.602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336614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27777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33250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653287"/>
                  </a:ext>
                </a:extLst>
              </a:tr>
              <a:tr h="127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395307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1.344.234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592100"/>
                  </a:ext>
                </a:extLst>
              </a:tr>
              <a:tr h="1196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1.344.234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9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6581" y="1132239"/>
            <a:ext cx="8059738" cy="592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5469" y="1772002"/>
            <a:ext cx="8000853" cy="2888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29185"/>
              </p:ext>
            </p:extLst>
          </p:nvPr>
        </p:nvGraphicFramePr>
        <p:xfrm>
          <a:off x="527536" y="2095311"/>
          <a:ext cx="8058783" cy="2184402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1870246064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1032810445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676426213"/>
                    </a:ext>
                  </a:extLst>
                </a:gridCol>
                <a:gridCol w="3046349">
                  <a:extLst>
                    <a:ext uri="{9D8B030D-6E8A-4147-A177-3AD203B41FA5}">
                      <a16:colId xmlns:a16="http://schemas.microsoft.com/office/drawing/2014/main" val="1751309584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052489432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309918996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8075084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1504005584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654037513"/>
                    </a:ext>
                  </a:extLst>
                </a:gridCol>
                <a:gridCol w="648159">
                  <a:extLst>
                    <a:ext uri="{9D8B030D-6E8A-4147-A177-3AD203B41FA5}">
                      <a16:colId xmlns:a16="http://schemas.microsoft.com/office/drawing/2014/main" val="1513048100"/>
                    </a:ext>
                  </a:extLst>
                </a:gridCol>
              </a:tblGrid>
              <a:tr h="125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36166"/>
                  </a:ext>
                </a:extLst>
              </a:tr>
              <a:tr h="38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98864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21.492.238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49821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27.113.461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17.228.510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41084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3.727.882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98216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878154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17180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35660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98243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3303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27266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91996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32563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42404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15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8456" y="1081372"/>
            <a:ext cx="8086725" cy="592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657226"/>
            <a:ext cx="8080286" cy="22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62182"/>
              </p:ext>
            </p:extLst>
          </p:nvPr>
        </p:nvGraphicFramePr>
        <p:xfrm>
          <a:off x="518819" y="1926230"/>
          <a:ext cx="8076452" cy="4285403"/>
        </p:xfrm>
        <a:graphic>
          <a:graphicData uri="http://schemas.openxmlformats.org/drawingml/2006/table">
            <a:tbl>
              <a:tblPr/>
              <a:tblGrid>
                <a:gridCol w="270659">
                  <a:extLst>
                    <a:ext uri="{9D8B030D-6E8A-4147-A177-3AD203B41FA5}">
                      <a16:colId xmlns:a16="http://schemas.microsoft.com/office/drawing/2014/main" val="1290769170"/>
                    </a:ext>
                  </a:extLst>
                </a:gridCol>
                <a:gridCol w="270659">
                  <a:extLst>
                    <a:ext uri="{9D8B030D-6E8A-4147-A177-3AD203B41FA5}">
                      <a16:colId xmlns:a16="http://schemas.microsoft.com/office/drawing/2014/main" val="1914291549"/>
                    </a:ext>
                  </a:extLst>
                </a:gridCol>
                <a:gridCol w="270659">
                  <a:extLst>
                    <a:ext uri="{9D8B030D-6E8A-4147-A177-3AD203B41FA5}">
                      <a16:colId xmlns:a16="http://schemas.microsoft.com/office/drawing/2014/main" val="4264189934"/>
                    </a:ext>
                  </a:extLst>
                </a:gridCol>
                <a:gridCol w="3053028">
                  <a:extLst>
                    <a:ext uri="{9D8B030D-6E8A-4147-A177-3AD203B41FA5}">
                      <a16:colId xmlns:a16="http://schemas.microsoft.com/office/drawing/2014/main" val="596606550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val="1752410068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val="3829782682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val="2370419961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val="1279236199"/>
                    </a:ext>
                  </a:extLst>
                </a:gridCol>
                <a:gridCol w="660407">
                  <a:extLst>
                    <a:ext uri="{9D8B030D-6E8A-4147-A177-3AD203B41FA5}">
                      <a16:colId xmlns:a16="http://schemas.microsoft.com/office/drawing/2014/main" val="3766522302"/>
                    </a:ext>
                  </a:extLst>
                </a:gridCol>
                <a:gridCol w="649580">
                  <a:extLst>
                    <a:ext uri="{9D8B030D-6E8A-4147-A177-3AD203B41FA5}">
                      <a16:colId xmlns:a16="http://schemas.microsoft.com/office/drawing/2014/main" val="2009014773"/>
                    </a:ext>
                  </a:extLst>
                </a:gridCol>
              </a:tblGrid>
              <a:tr h="1121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25750"/>
                  </a:ext>
                </a:extLst>
              </a:tr>
              <a:tr h="342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45821"/>
                  </a:ext>
                </a:extLst>
              </a:tr>
              <a:tr h="1327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599.951.625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2600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26.687.862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-140.969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17.387.986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29555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10.063.908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929.272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4.997.779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17504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763.410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20003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665.576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231395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143350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250.322.109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54.058.644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103.704.321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113231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127.052.143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53.972.346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44.217.662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48944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52.178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742090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594.786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855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1.880.230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94441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1.108.115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45362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57981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63.360.505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19.594.946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80617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876.818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19309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1.871.504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45798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87060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38883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4.350.805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-609.098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261.718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44740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12.214.523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65341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15.514.349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-138.556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4.780.942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5319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1.591.993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113.932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246337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35439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17.891.310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30106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16.589.060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80526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036580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339098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42284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90.756.532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41.595.349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85597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33.754.486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49269"/>
                  </a:ext>
                </a:extLst>
              </a:tr>
              <a:tr h="1232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1.332.142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8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70748" y="1130067"/>
            <a:ext cx="80645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20617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84735"/>
              </p:ext>
            </p:extLst>
          </p:nvPr>
        </p:nvGraphicFramePr>
        <p:xfrm>
          <a:off x="539552" y="2050062"/>
          <a:ext cx="8077368" cy="4306288"/>
        </p:xfrm>
        <a:graphic>
          <a:graphicData uri="http://schemas.openxmlformats.org/drawingml/2006/table">
            <a:tbl>
              <a:tblPr/>
              <a:tblGrid>
                <a:gridCol w="270690">
                  <a:extLst>
                    <a:ext uri="{9D8B030D-6E8A-4147-A177-3AD203B41FA5}">
                      <a16:colId xmlns:a16="http://schemas.microsoft.com/office/drawing/2014/main" val="2443663319"/>
                    </a:ext>
                  </a:extLst>
                </a:gridCol>
                <a:gridCol w="270690">
                  <a:extLst>
                    <a:ext uri="{9D8B030D-6E8A-4147-A177-3AD203B41FA5}">
                      <a16:colId xmlns:a16="http://schemas.microsoft.com/office/drawing/2014/main" val="1554730257"/>
                    </a:ext>
                  </a:extLst>
                </a:gridCol>
                <a:gridCol w="270690">
                  <a:extLst>
                    <a:ext uri="{9D8B030D-6E8A-4147-A177-3AD203B41FA5}">
                      <a16:colId xmlns:a16="http://schemas.microsoft.com/office/drawing/2014/main" val="461062399"/>
                    </a:ext>
                  </a:extLst>
                </a:gridCol>
                <a:gridCol w="3053374">
                  <a:extLst>
                    <a:ext uri="{9D8B030D-6E8A-4147-A177-3AD203B41FA5}">
                      <a16:colId xmlns:a16="http://schemas.microsoft.com/office/drawing/2014/main" val="2974072139"/>
                    </a:ext>
                  </a:extLst>
                </a:gridCol>
                <a:gridCol w="725447">
                  <a:extLst>
                    <a:ext uri="{9D8B030D-6E8A-4147-A177-3AD203B41FA5}">
                      <a16:colId xmlns:a16="http://schemas.microsoft.com/office/drawing/2014/main" val="2720783670"/>
                    </a:ext>
                  </a:extLst>
                </a:gridCol>
                <a:gridCol w="725447">
                  <a:extLst>
                    <a:ext uri="{9D8B030D-6E8A-4147-A177-3AD203B41FA5}">
                      <a16:colId xmlns:a16="http://schemas.microsoft.com/office/drawing/2014/main" val="4009628229"/>
                    </a:ext>
                  </a:extLst>
                </a:gridCol>
                <a:gridCol w="725447">
                  <a:extLst>
                    <a:ext uri="{9D8B030D-6E8A-4147-A177-3AD203B41FA5}">
                      <a16:colId xmlns:a16="http://schemas.microsoft.com/office/drawing/2014/main" val="1095993801"/>
                    </a:ext>
                  </a:extLst>
                </a:gridCol>
                <a:gridCol w="725447">
                  <a:extLst>
                    <a:ext uri="{9D8B030D-6E8A-4147-A177-3AD203B41FA5}">
                      <a16:colId xmlns:a16="http://schemas.microsoft.com/office/drawing/2014/main" val="3692583255"/>
                    </a:ext>
                  </a:extLst>
                </a:gridCol>
                <a:gridCol w="660482">
                  <a:extLst>
                    <a:ext uri="{9D8B030D-6E8A-4147-A177-3AD203B41FA5}">
                      <a16:colId xmlns:a16="http://schemas.microsoft.com/office/drawing/2014/main" val="1054181793"/>
                    </a:ext>
                  </a:extLst>
                </a:gridCol>
                <a:gridCol w="649654">
                  <a:extLst>
                    <a:ext uri="{9D8B030D-6E8A-4147-A177-3AD203B41FA5}">
                      <a16:colId xmlns:a16="http://schemas.microsoft.com/office/drawing/2014/main" val="3264587990"/>
                    </a:ext>
                  </a:extLst>
                </a:gridCol>
              </a:tblGrid>
              <a:tr h="1212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990666"/>
                  </a:ext>
                </a:extLst>
              </a:tr>
              <a:tr h="3779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292753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46948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719569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1.203.869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32894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06403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318834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51490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425.512.390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27990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3.619.715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09693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430.864.789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421.892.675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73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173365,0%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98774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34345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346730,0%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346730,0%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28964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178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88352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72295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696833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8821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79769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860174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721957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38553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38.566.464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65324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38.566.464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71484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58743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21.059.570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88885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945558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20143"/>
                  </a:ext>
                </a:extLst>
              </a:tr>
              <a:tr h="135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48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6704" y="1149523"/>
            <a:ext cx="8075612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3032" y="1787698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9746"/>
              </p:ext>
            </p:extLst>
          </p:nvPr>
        </p:nvGraphicFramePr>
        <p:xfrm>
          <a:off x="536704" y="2080870"/>
          <a:ext cx="8075506" cy="905997"/>
        </p:xfrm>
        <a:graphic>
          <a:graphicData uri="http://schemas.openxmlformats.org/drawingml/2006/table">
            <a:tbl>
              <a:tblPr/>
              <a:tblGrid>
                <a:gridCol w="270627">
                  <a:extLst>
                    <a:ext uri="{9D8B030D-6E8A-4147-A177-3AD203B41FA5}">
                      <a16:colId xmlns:a16="http://schemas.microsoft.com/office/drawing/2014/main" val="792927986"/>
                    </a:ext>
                  </a:extLst>
                </a:gridCol>
                <a:gridCol w="270627">
                  <a:extLst>
                    <a:ext uri="{9D8B030D-6E8A-4147-A177-3AD203B41FA5}">
                      <a16:colId xmlns:a16="http://schemas.microsoft.com/office/drawing/2014/main" val="705445133"/>
                    </a:ext>
                  </a:extLst>
                </a:gridCol>
                <a:gridCol w="270627">
                  <a:extLst>
                    <a:ext uri="{9D8B030D-6E8A-4147-A177-3AD203B41FA5}">
                      <a16:colId xmlns:a16="http://schemas.microsoft.com/office/drawing/2014/main" val="1610541417"/>
                    </a:ext>
                  </a:extLst>
                </a:gridCol>
                <a:gridCol w="3052671">
                  <a:extLst>
                    <a:ext uri="{9D8B030D-6E8A-4147-A177-3AD203B41FA5}">
                      <a16:colId xmlns:a16="http://schemas.microsoft.com/office/drawing/2014/main" val="4188047303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2114344085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4028051439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543017036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2900789191"/>
                    </a:ext>
                  </a:extLst>
                </a:gridCol>
                <a:gridCol w="660330">
                  <a:extLst>
                    <a:ext uri="{9D8B030D-6E8A-4147-A177-3AD203B41FA5}">
                      <a16:colId xmlns:a16="http://schemas.microsoft.com/office/drawing/2014/main" val="842414746"/>
                    </a:ext>
                  </a:extLst>
                </a:gridCol>
                <a:gridCol w="649504">
                  <a:extLst>
                    <a:ext uri="{9D8B030D-6E8A-4147-A177-3AD203B41FA5}">
                      <a16:colId xmlns:a16="http://schemas.microsoft.com/office/drawing/2014/main" val="1207709753"/>
                    </a:ext>
                  </a:extLst>
                </a:gridCol>
              </a:tblGrid>
              <a:tr h="1211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693192"/>
                  </a:ext>
                </a:extLst>
              </a:tr>
              <a:tr h="3774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42835"/>
                  </a:ext>
                </a:extLst>
              </a:tr>
              <a:tr h="1357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8830"/>
                  </a:ext>
                </a:extLst>
              </a:tr>
              <a:tr h="1357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86202"/>
                  </a:ext>
                </a:extLst>
              </a:tr>
              <a:tr h="1357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56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5254" y="1183906"/>
            <a:ext cx="80073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7174" y="1803000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25656"/>
              </p:ext>
            </p:extLst>
          </p:nvPr>
        </p:nvGraphicFramePr>
        <p:xfrm>
          <a:off x="525254" y="2116010"/>
          <a:ext cx="8032380" cy="2179780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3269986244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54791148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118887483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1412654644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418698204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722741921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525661134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169410450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1508207106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2087373642"/>
                    </a:ext>
                  </a:extLst>
                </a:gridCol>
              </a:tblGrid>
              <a:tr h="1254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957551"/>
                  </a:ext>
                </a:extLst>
              </a:tr>
              <a:tr h="3842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426"/>
                  </a:ext>
                </a:extLst>
              </a:tr>
              <a:tr h="1646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43.673.111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26.610.407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230811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37.021.017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23.280.841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310467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2.392.770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607526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81713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7905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654754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43171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460945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617496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21379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3174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507116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9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85981" y="1154526"/>
            <a:ext cx="803592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0716" y="1792701"/>
            <a:ext cx="8071190" cy="340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61883"/>
              </p:ext>
            </p:extLst>
          </p:nvPr>
        </p:nvGraphicFramePr>
        <p:xfrm>
          <a:off x="568178" y="2132856"/>
          <a:ext cx="8036268" cy="2233748"/>
        </p:xfrm>
        <a:graphic>
          <a:graphicData uri="http://schemas.openxmlformats.org/drawingml/2006/table">
            <a:tbl>
              <a:tblPr/>
              <a:tblGrid>
                <a:gridCol w="269312">
                  <a:extLst>
                    <a:ext uri="{9D8B030D-6E8A-4147-A177-3AD203B41FA5}">
                      <a16:colId xmlns:a16="http://schemas.microsoft.com/office/drawing/2014/main" val="1995406094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1989207250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4191114730"/>
                    </a:ext>
                  </a:extLst>
                </a:gridCol>
                <a:gridCol w="3037838">
                  <a:extLst>
                    <a:ext uri="{9D8B030D-6E8A-4147-A177-3AD203B41FA5}">
                      <a16:colId xmlns:a16="http://schemas.microsoft.com/office/drawing/2014/main" val="2701482213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016864499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857566287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3037188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654108862"/>
                    </a:ext>
                  </a:extLst>
                </a:gridCol>
                <a:gridCol w="657121">
                  <a:extLst>
                    <a:ext uri="{9D8B030D-6E8A-4147-A177-3AD203B41FA5}">
                      <a16:colId xmlns:a16="http://schemas.microsoft.com/office/drawing/2014/main" val="2208749406"/>
                    </a:ext>
                  </a:extLst>
                </a:gridCol>
                <a:gridCol w="646349">
                  <a:extLst>
                    <a:ext uri="{9D8B030D-6E8A-4147-A177-3AD203B41FA5}">
                      <a16:colId xmlns:a16="http://schemas.microsoft.com/office/drawing/2014/main" val="3460235893"/>
                    </a:ext>
                  </a:extLst>
                </a:gridCol>
              </a:tblGrid>
              <a:tr h="1285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47045"/>
                  </a:ext>
                </a:extLst>
              </a:tr>
              <a:tr h="3937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272212"/>
                  </a:ext>
                </a:extLst>
              </a:tr>
              <a:tr h="1687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15.497.364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12.385.565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56388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1.144.142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9679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14880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10.721.444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45847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10.721.444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30900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10.721.444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62861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97574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69287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28880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04222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76023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968000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97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499205" y="1168908"/>
            <a:ext cx="800258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48" y="1807083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5390"/>
              </p:ext>
            </p:extLst>
          </p:nvPr>
        </p:nvGraphicFramePr>
        <p:xfrm>
          <a:off x="499248" y="2172208"/>
          <a:ext cx="8002545" cy="1457898"/>
        </p:xfrm>
        <a:graphic>
          <a:graphicData uri="http://schemas.openxmlformats.org/drawingml/2006/table">
            <a:tbl>
              <a:tblPr/>
              <a:tblGrid>
                <a:gridCol w="268182">
                  <a:extLst>
                    <a:ext uri="{9D8B030D-6E8A-4147-A177-3AD203B41FA5}">
                      <a16:colId xmlns:a16="http://schemas.microsoft.com/office/drawing/2014/main" val="4136216941"/>
                    </a:ext>
                  </a:extLst>
                </a:gridCol>
                <a:gridCol w="268182">
                  <a:extLst>
                    <a:ext uri="{9D8B030D-6E8A-4147-A177-3AD203B41FA5}">
                      <a16:colId xmlns:a16="http://schemas.microsoft.com/office/drawing/2014/main" val="1266255008"/>
                    </a:ext>
                  </a:extLst>
                </a:gridCol>
                <a:gridCol w="268182">
                  <a:extLst>
                    <a:ext uri="{9D8B030D-6E8A-4147-A177-3AD203B41FA5}">
                      <a16:colId xmlns:a16="http://schemas.microsoft.com/office/drawing/2014/main" val="1828415887"/>
                    </a:ext>
                  </a:extLst>
                </a:gridCol>
                <a:gridCol w="3025091">
                  <a:extLst>
                    <a:ext uri="{9D8B030D-6E8A-4147-A177-3AD203B41FA5}">
                      <a16:colId xmlns:a16="http://schemas.microsoft.com/office/drawing/2014/main" val="3260939673"/>
                    </a:ext>
                  </a:extLst>
                </a:gridCol>
                <a:gridCol w="718727">
                  <a:extLst>
                    <a:ext uri="{9D8B030D-6E8A-4147-A177-3AD203B41FA5}">
                      <a16:colId xmlns:a16="http://schemas.microsoft.com/office/drawing/2014/main" val="331772905"/>
                    </a:ext>
                  </a:extLst>
                </a:gridCol>
                <a:gridCol w="718727">
                  <a:extLst>
                    <a:ext uri="{9D8B030D-6E8A-4147-A177-3AD203B41FA5}">
                      <a16:colId xmlns:a16="http://schemas.microsoft.com/office/drawing/2014/main" val="1681550766"/>
                    </a:ext>
                  </a:extLst>
                </a:gridCol>
                <a:gridCol w="718727">
                  <a:extLst>
                    <a:ext uri="{9D8B030D-6E8A-4147-A177-3AD203B41FA5}">
                      <a16:colId xmlns:a16="http://schemas.microsoft.com/office/drawing/2014/main" val="1500689929"/>
                    </a:ext>
                  </a:extLst>
                </a:gridCol>
                <a:gridCol w="718727">
                  <a:extLst>
                    <a:ext uri="{9D8B030D-6E8A-4147-A177-3AD203B41FA5}">
                      <a16:colId xmlns:a16="http://schemas.microsoft.com/office/drawing/2014/main" val="17905828"/>
                    </a:ext>
                  </a:extLst>
                </a:gridCol>
                <a:gridCol w="654364">
                  <a:extLst>
                    <a:ext uri="{9D8B030D-6E8A-4147-A177-3AD203B41FA5}">
                      <a16:colId xmlns:a16="http://schemas.microsoft.com/office/drawing/2014/main" val="2385581628"/>
                    </a:ext>
                  </a:extLst>
                </a:gridCol>
                <a:gridCol w="643636">
                  <a:extLst>
                    <a:ext uri="{9D8B030D-6E8A-4147-A177-3AD203B41FA5}">
                      <a16:colId xmlns:a16="http://schemas.microsoft.com/office/drawing/2014/main" val="1945729476"/>
                    </a:ext>
                  </a:extLst>
                </a:gridCol>
              </a:tblGrid>
              <a:tr h="1281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233052"/>
                  </a:ext>
                </a:extLst>
              </a:tr>
              <a:tr h="392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569214"/>
                  </a:ext>
                </a:extLst>
              </a:tr>
              <a:tr h="1682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6.859.814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4.506.419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64903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27100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48818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53679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19389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459221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8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1628" y="1183612"/>
            <a:ext cx="80708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172" y="1797974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99374"/>
              </p:ext>
            </p:extLst>
          </p:nvPr>
        </p:nvGraphicFramePr>
        <p:xfrm>
          <a:off x="540672" y="2109298"/>
          <a:ext cx="8071134" cy="2689446"/>
        </p:xfrm>
        <a:graphic>
          <a:graphicData uri="http://schemas.openxmlformats.org/drawingml/2006/table">
            <a:tbl>
              <a:tblPr/>
              <a:tblGrid>
                <a:gridCol w="270481">
                  <a:extLst>
                    <a:ext uri="{9D8B030D-6E8A-4147-A177-3AD203B41FA5}">
                      <a16:colId xmlns:a16="http://schemas.microsoft.com/office/drawing/2014/main" val="3398180386"/>
                    </a:ext>
                  </a:extLst>
                </a:gridCol>
                <a:gridCol w="270481">
                  <a:extLst>
                    <a:ext uri="{9D8B030D-6E8A-4147-A177-3AD203B41FA5}">
                      <a16:colId xmlns:a16="http://schemas.microsoft.com/office/drawing/2014/main" val="1307333453"/>
                    </a:ext>
                  </a:extLst>
                </a:gridCol>
                <a:gridCol w="270481">
                  <a:extLst>
                    <a:ext uri="{9D8B030D-6E8A-4147-A177-3AD203B41FA5}">
                      <a16:colId xmlns:a16="http://schemas.microsoft.com/office/drawing/2014/main" val="2650828592"/>
                    </a:ext>
                  </a:extLst>
                </a:gridCol>
                <a:gridCol w="3051018">
                  <a:extLst>
                    <a:ext uri="{9D8B030D-6E8A-4147-A177-3AD203B41FA5}">
                      <a16:colId xmlns:a16="http://schemas.microsoft.com/office/drawing/2014/main" val="588511446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1465897000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2316479069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2610920695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655722814"/>
                    </a:ext>
                  </a:extLst>
                </a:gridCol>
                <a:gridCol w="659972">
                  <a:extLst>
                    <a:ext uri="{9D8B030D-6E8A-4147-A177-3AD203B41FA5}">
                      <a16:colId xmlns:a16="http://schemas.microsoft.com/office/drawing/2014/main" val="964944927"/>
                    </a:ext>
                  </a:extLst>
                </a:gridCol>
                <a:gridCol w="649153">
                  <a:extLst>
                    <a:ext uri="{9D8B030D-6E8A-4147-A177-3AD203B41FA5}">
                      <a16:colId xmlns:a16="http://schemas.microsoft.com/office/drawing/2014/main" val="3929985925"/>
                    </a:ext>
                  </a:extLst>
                </a:gridCol>
              </a:tblGrid>
              <a:tr h="1258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5670"/>
                  </a:ext>
                </a:extLst>
              </a:tr>
              <a:tr h="385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07161"/>
                  </a:ext>
                </a:extLst>
              </a:tr>
              <a:tr h="165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20.993.696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72883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8.765.254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5.673.116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56194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1.220.701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182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8.183.189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565125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34302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4.834.511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451713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73034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39592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071487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78806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79907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356832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14888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527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40482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076737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4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40986" y="1196752"/>
            <a:ext cx="80708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8725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780215"/>
              </p:ext>
            </p:extLst>
          </p:nvPr>
        </p:nvGraphicFramePr>
        <p:xfrm>
          <a:off x="532164" y="1965630"/>
          <a:ext cx="4000962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160067"/>
              </p:ext>
            </p:extLst>
          </p:nvPr>
        </p:nvGraphicFramePr>
        <p:xfrm>
          <a:off x="4525836" y="1965630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495175" y="1155152"/>
            <a:ext cx="8083550" cy="836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50: SERVICIO NACIONAL DE TURISMO PARTIDA 07 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8559" y="2042170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6203FE-ECD3-44EB-9449-7A67D5BEA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03464"/>
              </p:ext>
            </p:extLst>
          </p:nvPr>
        </p:nvGraphicFramePr>
        <p:xfrm>
          <a:off x="514309" y="2403900"/>
          <a:ext cx="8084262" cy="1168695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762384296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4161553578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1909605223"/>
                    </a:ext>
                  </a:extLst>
                </a:gridCol>
                <a:gridCol w="3055980">
                  <a:extLst>
                    <a:ext uri="{9D8B030D-6E8A-4147-A177-3AD203B41FA5}">
                      <a16:colId xmlns:a16="http://schemas.microsoft.com/office/drawing/2014/main" val="470937588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999709397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3006272644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1316257764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3597064977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3895521262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918776041"/>
                    </a:ext>
                  </a:extLst>
                </a:gridCol>
              </a:tblGrid>
              <a:tr h="1558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968483"/>
                  </a:ext>
                </a:extLst>
              </a:tr>
              <a:tr h="3817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29875"/>
                  </a:ext>
                </a:extLst>
              </a:tr>
              <a:tr h="1636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46631"/>
                  </a:ext>
                </a:extLst>
              </a:tr>
              <a:tr h="1558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629372"/>
                  </a:ext>
                </a:extLst>
              </a:tr>
              <a:tr h="1558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463218"/>
                  </a:ext>
                </a:extLst>
              </a:tr>
              <a:tr h="1558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5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46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5236" y="1105813"/>
            <a:ext cx="80899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0501" y="181923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80301"/>
              </p:ext>
            </p:extLst>
          </p:nvPr>
        </p:nvGraphicFramePr>
        <p:xfrm>
          <a:off x="530502" y="2164040"/>
          <a:ext cx="8094634" cy="1434211"/>
        </p:xfrm>
        <a:graphic>
          <a:graphicData uri="http://schemas.openxmlformats.org/drawingml/2006/table">
            <a:tbl>
              <a:tblPr/>
              <a:tblGrid>
                <a:gridCol w="271268">
                  <a:extLst>
                    <a:ext uri="{9D8B030D-6E8A-4147-A177-3AD203B41FA5}">
                      <a16:colId xmlns:a16="http://schemas.microsoft.com/office/drawing/2014/main" val="2861898499"/>
                    </a:ext>
                  </a:extLst>
                </a:gridCol>
                <a:gridCol w="271268">
                  <a:extLst>
                    <a:ext uri="{9D8B030D-6E8A-4147-A177-3AD203B41FA5}">
                      <a16:colId xmlns:a16="http://schemas.microsoft.com/office/drawing/2014/main" val="579806476"/>
                    </a:ext>
                  </a:extLst>
                </a:gridCol>
                <a:gridCol w="271268">
                  <a:extLst>
                    <a:ext uri="{9D8B030D-6E8A-4147-A177-3AD203B41FA5}">
                      <a16:colId xmlns:a16="http://schemas.microsoft.com/office/drawing/2014/main" val="2991985885"/>
                    </a:ext>
                  </a:extLst>
                </a:gridCol>
                <a:gridCol w="3059903">
                  <a:extLst>
                    <a:ext uri="{9D8B030D-6E8A-4147-A177-3AD203B41FA5}">
                      <a16:colId xmlns:a16="http://schemas.microsoft.com/office/drawing/2014/main" val="754042618"/>
                    </a:ext>
                  </a:extLst>
                </a:gridCol>
                <a:gridCol w="726998">
                  <a:extLst>
                    <a:ext uri="{9D8B030D-6E8A-4147-A177-3AD203B41FA5}">
                      <a16:colId xmlns:a16="http://schemas.microsoft.com/office/drawing/2014/main" val="3446701963"/>
                    </a:ext>
                  </a:extLst>
                </a:gridCol>
                <a:gridCol w="726998">
                  <a:extLst>
                    <a:ext uri="{9D8B030D-6E8A-4147-A177-3AD203B41FA5}">
                      <a16:colId xmlns:a16="http://schemas.microsoft.com/office/drawing/2014/main" val="416672642"/>
                    </a:ext>
                  </a:extLst>
                </a:gridCol>
                <a:gridCol w="726998">
                  <a:extLst>
                    <a:ext uri="{9D8B030D-6E8A-4147-A177-3AD203B41FA5}">
                      <a16:colId xmlns:a16="http://schemas.microsoft.com/office/drawing/2014/main" val="1902394470"/>
                    </a:ext>
                  </a:extLst>
                </a:gridCol>
                <a:gridCol w="726998">
                  <a:extLst>
                    <a:ext uri="{9D8B030D-6E8A-4147-A177-3AD203B41FA5}">
                      <a16:colId xmlns:a16="http://schemas.microsoft.com/office/drawing/2014/main" val="3558443863"/>
                    </a:ext>
                  </a:extLst>
                </a:gridCol>
                <a:gridCol w="661893">
                  <a:extLst>
                    <a:ext uri="{9D8B030D-6E8A-4147-A177-3AD203B41FA5}">
                      <a16:colId xmlns:a16="http://schemas.microsoft.com/office/drawing/2014/main" val="2977903477"/>
                    </a:ext>
                  </a:extLst>
                </a:gridCol>
                <a:gridCol w="651042">
                  <a:extLst>
                    <a:ext uri="{9D8B030D-6E8A-4147-A177-3AD203B41FA5}">
                      <a16:colId xmlns:a16="http://schemas.microsoft.com/office/drawing/2014/main" val="2160697014"/>
                    </a:ext>
                  </a:extLst>
                </a:gridCol>
              </a:tblGrid>
              <a:tr h="126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646333"/>
                  </a:ext>
                </a:extLst>
              </a:tr>
              <a:tr h="3861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05679"/>
                  </a:ext>
                </a:extLst>
              </a:tr>
              <a:tr h="1654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281003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03262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1.135.690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1842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22347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335716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282189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1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4550" y="1180679"/>
            <a:ext cx="8086725" cy="592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6502" y="1772816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73573"/>
              </p:ext>
            </p:extLst>
          </p:nvPr>
        </p:nvGraphicFramePr>
        <p:xfrm>
          <a:off x="506502" y="2074349"/>
          <a:ext cx="8109323" cy="3154849"/>
        </p:xfrm>
        <a:graphic>
          <a:graphicData uri="http://schemas.openxmlformats.org/drawingml/2006/table">
            <a:tbl>
              <a:tblPr/>
              <a:tblGrid>
                <a:gridCol w="271760">
                  <a:extLst>
                    <a:ext uri="{9D8B030D-6E8A-4147-A177-3AD203B41FA5}">
                      <a16:colId xmlns:a16="http://schemas.microsoft.com/office/drawing/2014/main" val="3125895383"/>
                    </a:ext>
                  </a:extLst>
                </a:gridCol>
                <a:gridCol w="271760">
                  <a:extLst>
                    <a:ext uri="{9D8B030D-6E8A-4147-A177-3AD203B41FA5}">
                      <a16:colId xmlns:a16="http://schemas.microsoft.com/office/drawing/2014/main" val="4234890262"/>
                    </a:ext>
                  </a:extLst>
                </a:gridCol>
                <a:gridCol w="271760">
                  <a:extLst>
                    <a:ext uri="{9D8B030D-6E8A-4147-A177-3AD203B41FA5}">
                      <a16:colId xmlns:a16="http://schemas.microsoft.com/office/drawing/2014/main" val="380926510"/>
                    </a:ext>
                  </a:extLst>
                </a:gridCol>
                <a:gridCol w="3065453">
                  <a:extLst>
                    <a:ext uri="{9D8B030D-6E8A-4147-A177-3AD203B41FA5}">
                      <a16:colId xmlns:a16="http://schemas.microsoft.com/office/drawing/2014/main" val="2766522279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643083999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931214755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2199314477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2298309979"/>
                    </a:ext>
                  </a:extLst>
                </a:gridCol>
                <a:gridCol w="663094">
                  <a:extLst>
                    <a:ext uri="{9D8B030D-6E8A-4147-A177-3AD203B41FA5}">
                      <a16:colId xmlns:a16="http://schemas.microsoft.com/office/drawing/2014/main" val="3925690931"/>
                    </a:ext>
                  </a:extLst>
                </a:gridCol>
                <a:gridCol w="652224">
                  <a:extLst>
                    <a:ext uri="{9D8B030D-6E8A-4147-A177-3AD203B41FA5}">
                      <a16:colId xmlns:a16="http://schemas.microsoft.com/office/drawing/2014/main" val="1175131692"/>
                    </a:ext>
                  </a:extLst>
                </a:gridCol>
              </a:tblGrid>
              <a:tr h="1243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741503"/>
                  </a:ext>
                </a:extLst>
              </a:tr>
              <a:tr h="3807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92279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77.801.928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40416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6.308.424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65416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4941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05958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747039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69.712.465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07953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69.712.465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83220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42.264.211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39.497.320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325063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16.477.625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2905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3.871.721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93354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9.701.249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7737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47127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243859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556859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688556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6311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89012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75400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06001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176487"/>
                  </a:ext>
                </a:extLst>
              </a:tr>
              <a:tr h="124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08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6592" y="1200307"/>
            <a:ext cx="8088313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50: SERVICIO DE COOPERACIÓN TÉCNICA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 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14400" y="6308725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2086132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70246"/>
              </p:ext>
            </p:extLst>
          </p:nvPr>
        </p:nvGraphicFramePr>
        <p:xfrm>
          <a:off x="500166" y="2435290"/>
          <a:ext cx="8094467" cy="1955688"/>
        </p:xfrm>
        <a:graphic>
          <a:graphicData uri="http://schemas.openxmlformats.org/drawingml/2006/table">
            <a:tbl>
              <a:tblPr/>
              <a:tblGrid>
                <a:gridCol w="271263">
                  <a:extLst>
                    <a:ext uri="{9D8B030D-6E8A-4147-A177-3AD203B41FA5}">
                      <a16:colId xmlns:a16="http://schemas.microsoft.com/office/drawing/2014/main" val="2132384420"/>
                    </a:ext>
                  </a:extLst>
                </a:gridCol>
                <a:gridCol w="271263">
                  <a:extLst>
                    <a:ext uri="{9D8B030D-6E8A-4147-A177-3AD203B41FA5}">
                      <a16:colId xmlns:a16="http://schemas.microsoft.com/office/drawing/2014/main" val="1407352427"/>
                    </a:ext>
                  </a:extLst>
                </a:gridCol>
                <a:gridCol w="271263">
                  <a:extLst>
                    <a:ext uri="{9D8B030D-6E8A-4147-A177-3AD203B41FA5}">
                      <a16:colId xmlns:a16="http://schemas.microsoft.com/office/drawing/2014/main" val="184792427"/>
                    </a:ext>
                  </a:extLst>
                </a:gridCol>
                <a:gridCol w="3059837">
                  <a:extLst>
                    <a:ext uri="{9D8B030D-6E8A-4147-A177-3AD203B41FA5}">
                      <a16:colId xmlns:a16="http://schemas.microsoft.com/office/drawing/2014/main" val="1948106771"/>
                    </a:ext>
                  </a:extLst>
                </a:gridCol>
                <a:gridCol w="726983">
                  <a:extLst>
                    <a:ext uri="{9D8B030D-6E8A-4147-A177-3AD203B41FA5}">
                      <a16:colId xmlns:a16="http://schemas.microsoft.com/office/drawing/2014/main" val="1242296505"/>
                    </a:ext>
                  </a:extLst>
                </a:gridCol>
                <a:gridCol w="726983">
                  <a:extLst>
                    <a:ext uri="{9D8B030D-6E8A-4147-A177-3AD203B41FA5}">
                      <a16:colId xmlns:a16="http://schemas.microsoft.com/office/drawing/2014/main" val="2328529326"/>
                    </a:ext>
                  </a:extLst>
                </a:gridCol>
                <a:gridCol w="726983">
                  <a:extLst>
                    <a:ext uri="{9D8B030D-6E8A-4147-A177-3AD203B41FA5}">
                      <a16:colId xmlns:a16="http://schemas.microsoft.com/office/drawing/2014/main" val="3795128461"/>
                    </a:ext>
                  </a:extLst>
                </a:gridCol>
                <a:gridCol w="726983">
                  <a:extLst>
                    <a:ext uri="{9D8B030D-6E8A-4147-A177-3AD203B41FA5}">
                      <a16:colId xmlns:a16="http://schemas.microsoft.com/office/drawing/2014/main" val="480899180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1043196984"/>
                    </a:ext>
                  </a:extLst>
                </a:gridCol>
                <a:gridCol w="651029">
                  <a:extLst>
                    <a:ext uri="{9D8B030D-6E8A-4147-A177-3AD203B41FA5}">
                      <a16:colId xmlns:a16="http://schemas.microsoft.com/office/drawing/2014/main" val="2986880247"/>
                    </a:ext>
                  </a:extLst>
                </a:gridCol>
              </a:tblGrid>
              <a:tr h="1539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9065"/>
                  </a:ext>
                </a:extLst>
              </a:tr>
              <a:tr h="3772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62429"/>
                  </a:ext>
                </a:extLst>
              </a:tr>
              <a:tr h="161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6.505.039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87942"/>
                  </a:ext>
                </a:extLst>
              </a:tr>
              <a:tr h="153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60804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57842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6.330.373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86905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6.330.373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37364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96838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53699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7486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6.330.373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91475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491312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5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63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6361" y="1205781"/>
            <a:ext cx="80422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14400" y="6308725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8609" y="184395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2590"/>
              </p:ext>
            </p:extLst>
          </p:nvPr>
        </p:nvGraphicFramePr>
        <p:xfrm>
          <a:off x="546328" y="2161456"/>
          <a:ext cx="8051346" cy="2448265"/>
        </p:xfrm>
        <a:graphic>
          <a:graphicData uri="http://schemas.openxmlformats.org/drawingml/2006/table">
            <a:tbl>
              <a:tblPr/>
              <a:tblGrid>
                <a:gridCol w="269818">
                  <a:extLst>
                    <a:ext uri="{9D8B030D-6E8A-4147-A177-3AD203B41FA5}">
                      <a16:colId xmlns:a16="http://schemas.microsoft.com/office/drawing/2014/main" val="667242319"/>
                    </a:ext>
                  </a:extLst>
                </a:gridCol>
                <a:gridCol w="269818">
                  <a:extLst>
                    <a:ext uri="{9D8B030D-6E8A-4147-A177-3AD203B41FA5}">
                      <a16:colId xmlns:a16="http://schemas.microsoft.com/office/drawing/2014/main" val="2536576644"/>
                    </a:ext>
                  </a:extLst>
                </a:gridCol>
                <a:gridCol w="269818">
                  <a:extLst>
                    <a:ext uri="{9D8B030D-6E8A-4147-A177-3AD203B41FA5}">
                      <a16:colId xmlns:a16="http://schemas.microsoft.com/office/drawing/2014/main" val="1548709510"/>
                    </a:ext>
                  </a:extLst>
                </a:gridCol>
                <a:gridCol w="3043537">
                  <a:extLst>
                    <a:ext uri="{9D8B030D-6E8A-4147-A177-3AD203B41FA5}">
                      <a16:colId xmlns:a16="http://schemas.microsoft.com/office/drawing/2014/main" val="1224178129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1643287792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1303638780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1632747529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3938724603"/>
                    </a:ext>
                  </a:extLst>
                </a:gridCol>
                <a:gridCol w="658354">
                  <a:extLst>
                    <a:ext uri="{9D8B030D-6E8A-4147-A177-3AD203B41FA5}">
                      <a16:colId xmlns:a16="http://schemas.microsoft.com/office/drawing/2014/main" val="661069601"/>
                    </a:ext>
                  </a:extLst>
                </a:gridCol>
                <a:gridCol w="647561">
                  <a:extLst>
                    <a:ext uri="{9D8B030D-6E8A-4147-A177-3AD203B41FA5}">
                      <a16:colId xmlns:a16="http://schemas.microsoft.com/office/drawing/2014/main" val="3479243543"/>
                    </a:ext>
                  </a:extLst>
                </a:gridCol>
              </a:tblGrid>
              <a:tr h="1263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88687"/>
                  </a:ext>
                </a:extLst>
              </a:tr>
              <a:tr h="3869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7311"/>
                  </a:ext>
                </a:extLst>
              </a:tr>
              <a:tr h="165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13.344.316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120884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13190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432491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47787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949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87325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459418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4.132.345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38302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51617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3.423.946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57837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75937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9073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27201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64009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286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262" y="1150397"/>
            <a:ext cx="7996238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14400" y="6308725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8577" y="2035747"/>
            <a:ext cx="8006088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23103"/>
              </p:ext>
            </p:extLst>
          </p:nvPr>
        </p:nvGraphicFramePr>
        <p:xfrm>
          <a:off x="514989" y="2329927"/>
          <a:ext cx="7995047" cy="1781089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950939341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1843620966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4157315001"/>
                    </a:ext>
                  </a:extLst>
                </a:gridCol>
                <a:gridCol w="3022255">
                  <a:extLst>
                    <a:ext uri="{9D8B030D-6E8A-4147-A177-3AD203B41FA5}">
                      <a16:colId xmlns:a16="http://schemas.microsoft.com/office/drawing/2014/main" val="455455338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416429103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611681698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140866728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1613422071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2151877729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1111485563"/>
                    </a:ext>
                  </a:extLst>
                </a:gridCol>
              </a:tblGrid>
              <a:tr h="123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25514"/>
                  </a:ext>
                </a:extLst>
              </a:tr>
              <a:tr h="3794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11323"/>
                  </a:ext>
                </a:extLst>
              </a:tr>
              <a:tr h="1626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2.543.920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92620"/>
                  </a:ext>
                </a:extLst>
              </a:tr>
              <a:tr h="12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1.702.172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04379"/>
                  </a:ext>
                </a:extLst>
              </a:tr>
              <a:tr h="12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71025"/>
                  </a:ext>
                </a:extLst>
              </a:tr>
              <a:tr h="12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388293"/>
                  </a:ext>
                </a:extLst>
              </a:tr>
              <a:tr h="12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83616"/>
                  </a:ext>
                </a:extLst>
              </a:tr>
              <a:tr h="12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32887"/>
                  </a:ext>
                </a:extLst>
              </a:tr>
              <a:tr h="12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574278"/>
                  </a:ext>
                </a:extLst>
              </a:tr>
              <a:tr h="12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79808"/>
                  </a:ext>
                </a:extLst>
              </a:tr>
              <a:tr h="12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86506"/>
                  </a:ext>
                </a:extLst>
              </a:tr>
              <a:tr h="1239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3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49265" y="1163879"/>
            <a:ext cx="8110537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8740" y="1844824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18805"/>
              </p:ext>
            </p:extLst>
          </p:nvPr>
        </p:nvGraphicFramePr>
        <p:xfrm>
          <a:off x="547603" y="2185943"/>
          <a:ext cx="8112199" cy="1891126"/>
        </p:xfrm>
        <a:graphic>
          <a:graphicData uri="http://schemas.openxmlformats.org/drawingml/2006/table">
            <a:tbl>
              <a:tblPr/>
              <a:tblGrid>
                <a:gridCol w="271493">
                  <a:extLst>
                    <a:ext uri="{9D8B030D-6E8A-4147-A177-3AD203B41FA5}">
                      <a16:colId xmlns:a16="http://schemas.microsoft.com/office/drawing/2014/main" val="4163095186"/>
                    </a:ext>
                  </a:extLst>
                </a:gridCol>
                <a:gridCol w="271493">
                  <a:extLst>
                    <a:ext uri="{9D8B030D-6E8A-4147-A177-3AD203B41FA5}">
                      <a16:colId xmlns:a16="http://schemas.microsoft.com/office/drawing/2014/main" val="2183127777"/>
                    </a:ext>
                  </a:extLst>
                </a:gridCol>
                <a:gridCol w="271493">
                  <a:extLst>
                    <a:ext uri="{9D8B030D-6E8A-4147-A177-3AD203B41FA5}">
                      <a16:colId xmlns:a16="http://schemas.microsoft.com/office/drawing/2014/main" val="1806544251"/>
                    </a:ext>
                  </a:extLst>
                </a:gridCol>
                <a:gridCol w="3073296">
                  <a:extLst>
                    <a:ext uri="{9D8B030D-6E8A-4147-A177-3AD203B41FA5}">
                      <a16:colId xmlns:a16="http://schemas.microsoft.com/office/drawing/2014/main" val="4095655143"/>
                    </a:ext>
                  </a:extLst>
                </a:gridCol>
                <a:gridCol w="727600">
                  <a:extLst>
                    <a:ext uri="{9D8B030D-6E8A-4147-A177-3AD203B41FA5}">
                      <a16:colId xmlns:a16="http://schemas.microsoft.com/office/drawing/2014/main" val="3363956385"/>
                    </a:ext>
                  </a:extLst>
                </a:gridCol>
                <a:gridCol w="727600">
                  <a:extLst>
                    <a:ext uri="{9D8B030D-6E8A-4147-A177-3AD203B41FA5}">
                      <a16:colId xmlns:a16="http://schemas.microsoft.com/office/drawing/2014/main" val="2224261740"/>
                    </a:ext>
                  </a:extLst>
                </a:gridCol>
                <a:gridCol w="727600">
                  <a:extLst>
                    <a:ext uri="{9D8B030D-6E8A-4147-A177-3AD203B41FA5}">
                      <a16:colId xmlns:a16="http://schemas.microsoft.com/office/drawing/2014/main" val="3293535678"/>
                    </a:ext>
                  </a:extLst>
                </a:gridCol>
                <a:gridCol w="727600">
                  <a:extLst>
                    <a:ext uri="{9D8B030D-6E8A-4147-A177-3AD203B41FA5}">
                      <a16:colId xmlns:a16="http://schemas.microsoft.com/office/drawing/2014/main" val="127012637"/>
                    </a:ext>
                  </a:extLst>
                </a:gridCol>
                <a:gridCol w="662442">
                  <a:extLst>
                    <a:ext uri="{9D8B030D-6E8A-4147-A177-3AD203B41FA5}">
                      <a16:colId xmlns:a16="http://schemas.microsoft.com/office/drawing/2014/main" val="1572519413"/>
                    </a:ext>
                  </a:extLst>
                </a:gridCol>
                <a:gridCol w="651582">
                  <a:extLst>
                    <a:ext uri="{9D8B030D-6E8A-4147-A177-3AD203B41FA5}">
                      <a16:colId xmlns:a16="http://schemas.microsoft.com/office/drawing/2014/main" val="3102102832"/>
                    </a:ext>
                  </a:extLst>
                </a:gridCol>
              </a:tblGrid>
              <a:tr h="123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82506"/>
                  </a:ext>
                </a:extLst>
              </a:tr>
              <a:tr h="3766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20399"/>
                  </a:ext>
                </a:extLst>
              </a:tr>
              <a:tr h="161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6.829.700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4.500.129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576746"/>
                  </a:ext>
                </a:extLst>
              </a:tr>
              <a:tr h="123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5.734.226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-96.341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3.833.663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24894"/>
                  </a:ext>
                </a:extLst>
              </a:tr>
              <a:tr h="123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846.998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132.306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435.884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441889"/>
                  </a:ext>
                </a:extLst>
              </a:tr>
              <a:tr h="123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31978"/>
                  </a:ext>
                </a:extLst>
              </a:tr>
              <a:tr h="123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27401"/>
                  </a:ext>
                </a:extLst>
              </a:tr>
              <a:tr h="123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64.944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47.050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52380"/>
                  </a:ext>
                </a:extLst>
              </a:tr>
              <a:tr h="123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08549"/>
                  </a:ext>
                </a:extLst>
              </a:tr>
              <a:tr h="123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3673"/>
                  </a:ext>
                </a:extLst>
              </a:tr>
              <a:tr h="123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47.050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76787"/>
                  </a:ext>
                </a:extLst>
              </a:tr>
              <a:tr h="123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95147"/>
                  </a:ext>
                </a:extLst>
              </a:tr>
              <a:tr h="123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21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3" y="1175972"/>
            <a:ext cx="8043862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766522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01504"/>
              </p:ext>
            </p:extLst>
          </p:nvPr>
        </p:nvGraphicFramePr>
        <p:xfrm>
          <a:off x="562103" y="2094085"/>
          <a:ext cx="8043649" cy="2722831"/>
        </p:xfrm>
        <a:graphic>
          <a:graphicData uri="http://schemas.openxmlformats.org/drawingml/2006/table">
            <a:tbl>
              <a:tblPr/>
              <a:tblGrid>
                <a:gridCol w="269560">
                  <a:extLst>
                    <a:ext uri="{9D8B030D-6E8A-4147-A177-3AD203B41FA5}">
                      <a16:colId xmlns:a16="http://schemas.microsoft.com/office/drawing/2014/main" val="2453963092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722680896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2647652076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3223585847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578724574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420420198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3823333617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547566890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686514145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3859477806"/>
                    </a:ext>
                  </a:extLst>
                </a:gridCol>
              </a:tblGrid>
              <a:tr h="1273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707188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492095"/>
                  </a:ext>
                </a:extLst>
              </a:tr>
              <a:tr h="1671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-976.773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58891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292176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92318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659594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51738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47197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161737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309426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27259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48310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75669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91561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68866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69904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27397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54793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2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2351" y="1176915"/>
            <a:ext cx="795655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964" y="2015115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94720"/>
              </p:ext>
            </p:extLst>
          </p:nvPr>
        </p:nvGraphicFramePr>
        <p:xfrm>
          <a:off x="502351" y="2317257"/>
          <a:ext cx="7954729" cy="3055958"/>
        </p:xfrm>
        <a:graphic>
          <a:graphicData uri="http://schemas.openxmlformats.org/drawingml/2006/table">
            <a:tbl>
              <a:tblPr/>
              <a:tblGrid>
                <a:gridCol w="266580">
                  <a:extLst>
                    <a:ext uri="{9D8B030D-6E8A-4147-A177-3AD203B41FA5}">
                      <a16:colId xmlns:a16="http://schemas.microsoft.com/office/drawing/2014/main" val="617689352"/>
                    </a:ext>
                  </a:extLst>
                </a:gridCol>
                <a:gridCol w="266580">
                  <a:extLst>
                    <a:ext uri="{9D8B030D-6E8A-4147-A177-3AD203B41FA5}">
                      <a16:colId xmlns:a16="http://schemas.microsoft.com/office/drawing/2014/main" val="4257428479"/>
                    </a:ext>
                  </a:extLst>
                </a:gridCol>
                <a:gridCol w="266580">
                  <a:extLst>
                    <a:ext uri="{9D8B030D-6E8A-4147-A177-3AD203B41FA5}">
                      <a16:colId xmlns:a16="http://schemas.microsoft.com/office/drawing/2014/main" val="2200624029"/>
                    </a:ext>
                  </a:extLst>
                </a:gridCol>
                <a:gridCol w="3007014">
                  <a:extLst>
                    <a:ext uri="{9D8B030D-6E8A-4147-A177-3AD203B41FA5}">
                      <a16:colId xmlns:a16="http://schemas.microsoft.com/office/drawing/2014/main" val="2645789011"/>
                    </a:ext>
                  </a:extLst>
                </a:gridCol>
                <a:gridCol w="714433">
                  <a:extLst>
                    <a:ext uri="{9D8B030D-6E8A-4147-A177-3AD203B41FA5}">
                      <a16:colId xmlns:a16="http://schemas.microsoft.com/office/drawing/2014/main" val="307285934"/>
                    </a:ext>
                  </a:extLst>
                </a:gridCol>
                <a:gridCol w="714433">
                  <a:extLst>
                    <a:ext uri="{9D8B030D-6E8A-4147-A177-3AD203B41FA5}">
                      <a16:colId xmlns:a16="http://schemas.microsoft.com/office/drawing/2014/main" val="2644705964"/>
                    </a:ext>
                  </a:extLst>
                </a:gridCol>
                <a:gridCol w="714433">
                  <a:extLst>
                    <a:ext uri="{9D8B030D-6E8A-4147-A177-3AD203B41FA5}">
                      <a16:colId xmlns:a16="http://schemas.microsoft.com/office/drawing/2014/main" val="365425648"/>
                    </a:ext>
                  </a:extLst>
                </a:gridCol>
                <a:gridCol w="714433">
                  <a:extLst>
                    <a:ext uri="{9D8B030D-6E8A-4147-A177-3AD203B41FA5}">
                      <a16:colId xmlns:a16="http://schemas.microsoft.com/office/drawing/2014/main" val="716765477"/>
                    </a:ext>
                  </a:extLst>
                </a:gridCol>
                <a:gridCol w="650453">
                  <a:extLst>
                    <a:ext uri="{9D8B030D-6E8A-4147-A177-3AD203B41FA5}">
                      <a16:colId xmlns:a16="http://schemas.microsoft.com/office/drawing/2014/main" val="1123759324"/>
                    </a:ext>
                  </a:extLst>
                </a:gridCol>
                <a:gridCol w="639790">
                  <a:extLst>
                    <a:ext uri="{9D8B030D-6E8A-4147-A177-3AD203B41FA5}">
                      <a16:colId xmlns:a16="http://schemas.microsoft.com/office/drawing/2014/main" val="3589152134"/>
                    </a:ext>
                  </a:extLst>
                </a:gridCol>
              </a:tblGrid>
              <a:tr h="1250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65148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302582"/>
                  </a:ext>
                </a:extLst>
              </a:tr>
              <a:tr h="1641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7.192.770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5.084.795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24417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3.098.937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52306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958298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807542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72921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1.369.948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658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64471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466460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937225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59224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39544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73857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2191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289587,5%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289587,5%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35825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418889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32586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18149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02693"/>
                  </a:ext>
                </a:extLst>
              </a:tr>
              <a:tr h="1328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833661"/>
                  </a:ext>
                </a:extLst>
              </a:tr>
              <a:tr h="1250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34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8308" y="1124744"/>
            <a:ext cx="7958138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9430" y="2084400"/>
            <a:ext cx="7957016" cy="350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8621"/>
              </p:ext>
            </p:extLst>
          </p:nvPr>
        </p:nvGraphicFramePr>
        <p:xfrm>
          <a:off x="585494" y="2387274"/>
          <a:ext cx="7973012" cy="2493790"/>
        </p:xfrm>
        <a:graphic>
          <a:graphicData uri="http://schemas.openxmlformats.org/drawingml/2006/table">
            <a:tbl>
              <a:tblPr/>
              <a:tblGrid>
                <a:gridCol w="267193">
                  <a:extLst>
                    <a:ext uri="{9D8B030D-6E8A-4147-A177-3AD203B41FA5}">
                      <a16:colId xmlns:a16="http://schemas.microsoft.com/office/drawing/2014/main" val="3230454154"/>
                    </a:ext>
                  </a:extLst>
                </a:gridCol>
                <a:gridCol w="267193">
                  <a:extLst>
                    <a:ext uri="{9D8B030D-6E8A-4147-A177-3AD203B41FA5}">
                      <a16:colId xmlns:a16="http://schemas.microsoft.com/office/drawing/2014/main" val="3702596675"/>
                    </a:ext>
                  </a:extLst>
                </a:gridCol>
                <a:gridCol w="267193">
                  <a:extLst>
                    <a:ext uri="{9D8B030D-6E8A-4147-A177-3AD203B41FA5}">
                      <a16:colId xmlns:a16="http://schemas.microsoft.com/office/drawing/2014/main" val="4005750571"/>
                    </a:ext>
                  </a:extLst>
                </a:gridCol>
                <a:gridCol w="3013924">
                  <a:extLst>
                    <a:ext uri="{9D8B030D-6E8A-4147-A177-3AD203B41FA5}">
                      <a16:colId xmlns:a16="http://schemas.microsoft.com/office/drawing/2014/main" val="1149960633"/>
                    </a:ext>
                  </a:extLst>
                </a:gridCol>
                <a:gridCol w="716075">
                  <a:extLst>
                    <a:ext uri="{9D8B030D-6E8A-4147-A177-3AD203B41FA5}">
                      <a16:colId xmlns:a16="http://schemas.microsoft.com/office/drawing/2014/main" val="384676416"/>
                    </a:ext>
                  </a:extLst>
                </a:gridCol>
                <a:gridCol w="716075">
                  <a:extLst>
                    <a:ext uri="{9D8B030D-6E8A-4147-A177-3AD203B41FA5}">
                      <a16:colId xmlns:a16="http://schemas.microsoft.com/office/drawing/2014/main" val="1289142626"/>
                    </a:ext>
                  </a:extLst>
                </a:gridCol>
                <a:gridCol w="716075">
                  <a:extLst>
                    <a:ext uri="{9D8B030D-6E8A-4147-A177-3AD203B41FA5}">
                      <a16:colId xmlns:a16="http://schemas.microsoft.com/office/drawing/2014/main" val="4175906477"/>
                    </a:ext>
                  </a:extLst>
                </a:gridCol>
                <a:gridCol w="716075">
                  <a:extLst>
                    <a:ext uri="{9D8B030D-6E8A-4147-A177-3AD203B41FA5}">
                      <a16:colId xmlns:a16="http://schemas.microsoft.com/office/drawing/2014/main" val="1866651076"/>
                    </a:ext>
                  </a:extLst>
                </a:gridCol>
                <a:gridCol w="651948">
                  <a:extLst>
                    <a:ext uri="{9D8B030D-6E8A-4147-A177-3AD203B41FA5}">
                      <a16:colId xmlns:a16="http://schemas.microsoft.com/office/drawing/2014/main" val="4256861952"/>
                    </a:ext>
                  </a:extLst>
                </a:gridCol>
                <a:gridCol w="641261">
                  <a:extLst>
                    <a:ext uri="{9D8B030D-6E8A-4147-A177-3AD203B41FA5}">
                      <a16:colId xmlns:a16="http://schemas.microsoft.com/office/drawing/2014/main" val="30249599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224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6826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6.550.190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26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09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083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3.387.132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88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3.387.132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721222"/>
                  </a:ext>
                </a:extLst>
              </a:tr>
              <a:tr h="1113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8.662.298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2.644.141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422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665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182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95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04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39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808850"/>
                  </a:ext>
                </a:extLst>
              </a:tr>
              <a:tr h="1749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99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27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8725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66693" y="1268760"/>
            <a:ext cx="7960370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525083"/>
              </p:ext>
            </p:extLst>
          </p:nvPr>
        </p:nvGraphicFramePr>
        <p:xfrm>
          <a:off x="566693" y="2199687"/>
          <a:ext cx="796037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8725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66445" y="1196752"/>
            <a:ext cx="8072969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579360"/>
              </p:ext>
            </p:extLst>
          </p:nvPr>
        </p:nvGraphicFramePr>
        <p:xfrm>
          <a:off x="552724" y="2167821"/>
          <a:ext cx="8072968" cy="376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28222" y="1151578"/>
            <a:ext cx="79787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8725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265" y="1770672"/>
            <a:ext cx="7978690" cy="27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63071"/>
              </p:ext>
            </p:extLst>
          </p:nvPr>
        </p:nvGraphicFramePr>
        <p:xfrm>
          <a:off x="528265" y="2060848"/>
          <a:ext cx="7960371" cy="2317374"/>
        </p:xfrm>
        <a:graphic>
          <a:graphicData uri="http://schemas.openxmlformats.org/drawingml/2006/table">
            <a:tbl>
              <a:tblPr/>
              <a:tblGrid>
                <a:gridCol w="285522">
                  <a:extLst>
                    <a:ext uri="{9D8B030D-6E8A-4147-A177-3AD203B41FA5}">
                      <a16:colId xmlns:a16="http://schemas.microsoft.com/office/drawing/2014/main" val="909523988"/>
                    </a:ext>
                  </a:extLst>
                </a:gridCol>
                <a:gridCol w="3220695">
                  <a:extLst>
                    <a:ext uri="{9D8B030D-6E8A-4147-A177-3AD203B41FA5}">
                      <a16:colId xmlns:a16="http://schemas.microsoft.com/office/drawing/2014/main" val="4062067066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3111877840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329020951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3428016632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355234258"/>
                    </a:ext>
                  </a:extLst>
                </a:gridCol>
                <a:gridCol w="696675">
                  <a:extLst>
                    <a:ext uri="{9D8B030D-6E8A-4147-A177-3AD203B41FA5}">
                      <a16:colId xmlns:a16="http://schemas.microsoft.com/office/drawing/2014/main" val="1716831267"/>
                    </a:ext>
                  </a:extLst>
                </a:gridCol>
                <a:gridCol w="696675">
                  <a:extLst>
                    <a:ext uri="{9D8B030D-6E8A-4147-A177-3AD203B41FA5}">
                      <a16:colId xmlns:a16="http://schemas.microsoft.com/office/drawing/2014/main" val="276659644"/>
                    </a:ext>
                  </a:extLst>
                </a:gridCol>
              </a:tblGrid>
              <a:tr h="1353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184825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200273"/>
                  </a:ext>
                </a:extLst>
              </a:tr>
              <a:tr h="143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1.543.814.109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513.964.714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819.649.131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93583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161.671.334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175.995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103.327.270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97417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45.460.309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21.253.367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128792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503.585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1.220.962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39218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432.492.959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135.539.883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207.866.228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75323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437.726.717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410.583.619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425.739.230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1568,5%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15529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152243,3%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35643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8.517.867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52522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-46.012.500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00732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335.188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86192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38.566.464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365851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1.733.475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41370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14.346.532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8.108.950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11.580.435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72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23204" y="1076296"/>
            <a:ext cx="77279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8020" y="1640526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55159"/>
              </p:ext>
            </p:extLst>
          </p:nvPr>
        </p:nvGraphicFramePr>
        <p:xfrm>
          <a:off x="538020" y="1877058"/>
          <a:ext cx="7756763" cy="4373659"/>
        </p:xfrm>
        <a:graphic>
          <a:graphicData uri="http://schemas.openxmlformats.org/drawingml/2006/table">
            <a:tbl>
              <a:tblPr/>
              <a:tblGrid>
                <a:gridCol w="256762">
                  <a:extLst>
                    <a:ext uri="{9D8B030D-6E8A-4147-A177-3AD203B41FA5}">
                      <a16:colId xmlns:a16="http://schemas.microsoft.com/office/drawing/2014/main" val="561067692"/>
                    </a:ext>
                  </a:extLst>
                </a:gridCol>
                <a:gridCol w="256762">
                  <a:extLst>
                    <a:ext uri="{9D8B030D-6E8A-4147-A177-3AD203B41FA5}">
                      <a16:colId xmlns:a16="http://schemas.microsoft.com/office/drawing/2014/main" val="793354637"/>
                    </a:ext>
                  </a:extLst>
                </a:gridCol>
                <a:gridCol w="2896268">
                  <a:extLst>
                    <a:ext uri="{9D8B030D-6E8A-4147-A177-3AD203B41FA5}">
                      <a16:colId xmlns:a16="http://schemas.microsoft.com/office/drawing/2014/main" val="2814615908"/>
                    </a:ext>
                  </a:extLst>
                </a:gridCol>
                <a:gridCol w="780555">
                  <a:extLst>
                    <a:ext uri="{9D8B030D-6E8A-4147-A177-3AD203B41FA5}">
                      <a16:colId xmlns:a16="http://schemas.microsoft.com/office/drawing/2014/main" val="3028453053"/>
                    </a:ext>
                  </a:extLst>
                </a:gridCol>
                <a:gridCol w="780555">
                  <a:extLst>
                    <a:ext uri="{9D8B030D-6E8A-4147-A177-3AD203B41FA5}">
                      <a16:colId xmlns:a16="http://schemas.microsoft.com/office/drawing/2014/main" val="2240773269"/>
                    </a:ext>
                  </a:extLst>
                </a:gridCol>
                <a:gridCol w="762581">
                  <a:extLst>
                    <a:ext uri="{9D8B030D-6E8A-4147-A177-3AD203B41FA5}">
                      <a16:colId xmlns:a16="http://schemas.microsoft.com/office/drawing/2014/main" val="4125588748"/>
                    </a:ext>
                  </a:extLst>
                </a:gridCol>
                <a:gridCol w="780555">
                  <a:extLst>
                    <a:ext uri="{9D8B030D-6E8A-4147-A177-3AD203B41FA5}">
                      <a16:colId xmlns:a16="http://schemas.microsoft.com/office/drawing/2014/main" val="153972337"/>
                    </a:ext>
                  </a:extLst>
                </a:gridCol>
                <a:gridCol w="626498">
                  <a:extLst>
                    <a:ext uri="{9D8B030D-6E8A-4147-A177-3AD203B41FA5}">
                      <a16:colId xmlns:a16="http://schemas.microsoft.com/office/drawing/2014/main" val="4179672034"/>
                    </a:ext>
                  </a:extLst>
                </a:gridCol>
                <a:gridCol w="616227">
                  <a:extLst>
                    <a:ext uri="{9D8B030D-6E8A-4147-A177-3AD203B41FA5}">
                      <a16:colId xmlns:a16="http://schemas.microsoft.com/office/drawing/2014/main" val="3852613889"/>
                    </a:ext>
                  </a:extLst>
                </a:gridCol>
              </a:tblGrid>
              <a:tr h="1469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158238"/>
                  </a:ext>
                </a:extLst>
              </a:tr>
              <a:tr h="3599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37021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76.752.904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49.537.202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549255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36.941.839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25.434.424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591996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39.811.065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24.102.778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670065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664703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83058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15.205.942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707.119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9.677.013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3101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21.411.505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419114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21.411.505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71070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55801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34.111.705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21.492.238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80006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599.951.625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54571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599.951.625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73676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970988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59.170.475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1.077.597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38.995.972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5318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43.673.111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26.610.407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719314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15.497.364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12.385.565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032677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6.859.814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4.506.419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02939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25.992.424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-1.340.400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9.839.014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656152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20.993.696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-1.532.735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8.041.000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50487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1.798.014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35657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77.801.928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97972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77.801.928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4460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31.918.249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1.200.409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13.344.316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89187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4.598.390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211.480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2.543.920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457055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6.829.700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4.500.129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01266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-976.773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1.644.434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864634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7.192.770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398.655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5.084.795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5189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6.550.190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74646" y="1267301"/>
            <a:ext cx="79025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72" y="1857927"/>
            <a:ext cx="7901916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64102"/>
              </p:ext>
            </p:extLst>
          </p:nvPr>
        </p:nvGraphicFramePr>
        <p:xfrm>
          <a:off x="544886" y="2210671"/>
          <a:ext cx="7886700" cy="1175169"/>
        </p:xfrm>
        <a:graphic>
          <a:graphicData uri="http://schemas.openxmlformats.org/drawingml/2006/table">
            <a:tbl>
              <a:tblPr/>
              <a:tblGrid>
                <a:gridCol w="261063">
                  <a:extLst>
                    <a:ext uri="{9D8B030D-6E8A-4147-A177-3AD203B41FA5}">
                      <a16:colId xmlns:a16="http://schemas.microsoft.com/office/drawing/2014/main" val="3645803712"/>
                    </a:ext>
                  </a:extLst>
                </a:gridCol>
                <a:gridCol w="261063">
                  <a:extLst>
                    <a:ext uri="{9D8B030D-6E8A-4147-A177-3AD203B41FA5}">
                      <a16:colId xmlns:a16="http://schemas.microsoft.com/office/drawing/2014/main" val="3247626923"/>
                    </a:ext>
                  </a:extLst>
                </a:gridCol>
                <a:gridCol w="2944785">
                  <a:extLst>
                    <a:ext uri="{9D8B030D-6E8A-4147-A177-3AD203B41FA5}">
                      <a16:colId xmlns:a16="http://schemas.microsoft.com/office/drawing/2014/main" val="2342754953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4180844277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2913842640"/>
                    </a:ext>
                  </a:extLst>
                </a:gridCol>
                <a:gridCol w="775356">
                  <a:extLst>
                    <a:ext uri="{9D8B030D-6E8A-4147-A177-3AD203B41FA5}">
                      <a16:colId xmlns:a16="http://schemas.microsoft.com/office/drawing/2014/main" val="543714346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935797927"/>
                    </a:ext>
                  </a:extLst>
                </a:gridCol>
                <a:gridCol w="636993">
                  <a:extLst>
                    <a:ext uri="{9D8B030D-6E8A-4147-A177-3AD203B41FA5}">
                      <a16:colId xmlns:a16="http://schemas.microsoft.com/office/drawing/2014/main" val="2896166014"/>
                    </a:ext>
                  </a:extLst>
                </a:gridCol>
                <a:gridCol w="626550">
                  <a:extLst>
                    <a:ext uri="{9D8B030D-6E8A-4147-A177-3AD203B41FA5}">
                      <a16:colId xmlns:a16="http://schemas.microsoft.com/office/drawing/2014/main" val="1580866509"/>
                    </a:ext>
                  </a:extLst>
                </a:gridCol>
              </a:tblGrid>
              <a:tr h="1566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74039"/>
                  </a:ext>
                </a:extLst>
              </a:tr>
              <a:tr h="3838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50475"/>
                  </a:ext>
                </a:extLst>
              </a:tr>
              <a:tr h="164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402.352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741143"/>
                  </a:ext>
                </a:extLst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402.352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55478"/>
                  </a:ext>
                </a:extLst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6.505.039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58350"/>
                  </a:ext>
                </a:extLst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6.505.039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271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5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77446" y="1128896"/>
            <a:ext cx="7881938" cy="8366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1656" y="1965508"/>
            <a:ext cx="7919746" cy="2711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50337"/>
              </p:ext>
            </p:extLst>
          </p:nvPr>
        </p:nvGraphicFramePr>
        <p:xfrm>
          <a:off x="577446" y="2215419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744464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064874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3849809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485777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866756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01779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80610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6252144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6807225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13966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2015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965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36.941.839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25.434.424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994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8.879.204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5.537.880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74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333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97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69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15.065.271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117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13.167.768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872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239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80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74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037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1.672.553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670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886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01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75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46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7193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077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78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50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55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97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4.565.316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083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63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118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00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150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6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80332" y="1142842"/>
            <a:ext cx="8050212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2393" y="2035362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043849"/>
              </p:ext>
            </p:extLst>
          </p:nvPr>
        </p:nvGraphicFramePr>
        <p:xfrm>
          <a:off x="572393" y="2355702"/>
          <a:ext cx="8019902" cy="2941149"/>
        </p:xfrm>
        <a:graphic>
          <a:graphicData uri="http://schemas.openxmlformats.org/drawingml/2006/table">
            <a:tbl>
              <a:tblPr/>
              <a:tblGrid>
                <a:gridCol w="268764">
                  <a:extLst>
                    <a:ext uri="{9D8B030D-6E8A-4147-A177-3AD203B41FA5}">
                      <a16:colId xmlns:a16="http://schemas.microsoft.com/office/drawing/2014/main" val="3157276686"/>
                    </a:ext>
                  </a:extLst>
                </a:gridCol>
                <a:gridCol w="268764">
                  <a:extLst>
                    <a:ext uri="{9D8B030D-6E8A-4147-A177-3AD203B41FA5}">
                      <a16:colId xmlns:a16="http://schemas.microsoft.com/office/drawing/2014/main" val="1264700157"/>
                    </a:ext>
                  </a:extLst>
                </a:gridCol>
                <a:gridCol w="268764">
                  <a:extLst>
                    <a:ext uri="{9D8B030D-6E8A-4147-A177-3AD203B41FA5}">
                      <a16:colId xmlns:a16="http://schemas.microsoft.com/office/drawing/2014/main" val="211611208"/>
                    </a:ext>
                  </a:extLst>
                </a:gridCol>
                <a:gridCol w="3031651">
                  <a:extLst>
                    <a:ext uri="{9D8B030D-6E8A-4147-A177-3AD203B41FA5}">
                      <a16:colId xmlns:a16="http://schemas.microsoft.com/office/drawing/2014/main" val="3349159845"/>
                    </a:ext>
                  </a:extLst>
                </a:gridCol>
                <a:gridCol w="720286">
                  <a:extLst>
                    <a:ext uri="{9D8B030D-6E8A-4147-A177-3AD203B41FA5}">
                      <a16:colId xmlns:a16="http://schemas.microsoft.com/office/drawing/2014/main" val="229474587"/>
                    </a:ext>
                  </a:extLst>
                </a:gridCol>
                <a:gridCol w="720286">
                  <a:extLst>
                    <a:ext uri="{9D8B030D-6E8A-4147-A177-3AD203B41FA5}">
                      <a16:colId xmlns:a16="http://schemas.microsoft.com/office/drawing/2014/main" val="3411585060"/>
                    </a:ext>
                  </a:extLst>
                </a:gridCol>
                <a:gridCol w="720286">
                  <a:extLst>
                    <a:ext uri="{9D8B030D-6E8A-4147-A177-3AD203B41FA5}">
                      <a16:colId xmlns:a16="http://schemas.microsoft.com/office/drawing/2014/main" val="1508653608"/>
                    </a:ext>
                  </a:extLst>
                </a:gridCol>
                <a:gridCol w="720286">
                  <a:extLst>
                    <a:ext uri="{9D8B030D-6E8A-4147-A177-3AD203B41FA5}">
                      <a16:colId xmlns:a16="http://schemas.microsoft.com/office/drawing/2014/main" val="437618477"/>
                    </a:ext>
                  </a:extLst>
                </a:gridCol>
                <a:gridCol w="655783">
                  <a:extLst>
                    <a:ext uri="{9D8B030D-6E8A-4147-A177-3AD203B41FA5}">
                      <a16:colId xmlns:a16="http://schemas.microsoft.com/office/drawing/2014/main" val="982904873"/>
                    </a:ext>
                  </a:extLst>
                </a:gridCol>
                <a:gridCol w="645032">
                  <a:extLst>
                    <a:ext uri="{9D8B030D-6E8A-4147-A177-3AD203B41FA5}">
                      <a16:colId xmlns:a16="http://schemas.microsoft.com/office/drawing/2014/main" val="2781693998"/>
                    </a:ext>
                  </a:extLst>
                </a:gridCol>
              </a:tblGrid>
              <a:tr h="2357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71040"/>
                  </a:ext>
                </a:extLst>
              </a:tr>
              <a:tr h="3876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79129"/>
                  </a:ext>
                </a:extLst>
              </a:tr>
              <a:tr h="1661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39.811.065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24.102.778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71138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710084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727614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45009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78591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23.127.513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75895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295788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482455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63598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3.084.508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52327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74306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18638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3.246.089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20752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693382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4.405.349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95535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51195"/>
                  </a:ext>
                </a:extLst>
              </a:tr>
              <a:tr h="253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7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7384</Words>
  <Application>Microsoft Office PowerPoint</Application>
  <PresentationFormat>Presentación en pantalla (4:3)</PresentationFormat>
  <Paragraphs>4348</Paragraphs>
  <Slides>29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1_Diseño personalizado</vt:lpstr>
      <vt:lpstr>EJECUCIÓN ACUMULADA DE GASTOS PRESUPUESTARIOS AL MES DE AGOSTO DE 2021 PARTIDA 07: MINISTERIO DE ECONOMÍA, FOMENTO Y TURISMO</vt:lpstr>
      <vt:lpstr>EJECUCIÓN ACUMULADA DE GASTOS A AGOSTO DE 2021  PARTIDA 07 MINISTERIO DE ECONOMÍA, FOMENTO Y TURISMO</vt:lpstr>
      <vt:lpstr>Presentación de PowerPoint</vt:lpstr>
      <vt:lpstr>Presentación de PowerPoint</vt:lpstr>
      <vt:lpstr>EJECUCIÓN ACUMULADA DE GASTOS A AGOSTO DE 2021  PARTIDA 07 MINISTERIO DE ECONOMÍA, FOMENTO Y TURISMO</vt:lpstr>
      <vt:lpstr>EJECUCIÓN ACUMULADA DE GASTOS A AGOSTO DE 2021  PARTIDA 07 RESUMEN POR CAPÍTULOS</vt:lpstr>
      <vt:lpstr>EJECUCIÓN ACUMULADA DE GASTOS A AGOSTO DE 2021  PARTIDA 07 RESUMEN FET – Covid - 19 </vt:lpstr>
      <vt:lpstr>EJECUCIÓN ACUMULADA DE GASTOS A AGOSTO DE 2021  PARTIDA 07. CAPÍTULO 01. PROGRAMA 01: SUBSECRETARÍA DE ECONOMÍA Y EMPRESAS DE MENOR TAMAÑO</vt:lpstr>
      <vt:lpstr>EJECUCIÓN ACUMULADA DE GASTOS A AGOSTO DE 2021  PARTIDA 07. CAPÍTULO 01. PROGRAMA 07: PROGRAMA FONDO DE INNOVACIÓN PARA LA COMPETITIVIDAD</vt:lpstr>
      <vt:lpstr>EJECUCIÓN ACUMULADA DE GASTOS A AGOSTO DE 2021  PARTIDA 07. CAPÍTULO 02. PROGRAMA 01: SERVICIO NACIONAL DEL CONSUMIDOR</vt:lpstr>
      <vt:lpstr>EJECUCIÓN ACUMULADA DE GASTOS A AGOSTO DE 2021  PARTIDA 07. CAPÍTULO 03. PROGRAMA 01: SUBSECRETARÍA DE PESCA Y ACUICULTURA</vt:lpstr>
      <vt:lpstr>EJECUCIÓN ACUMULADA DE GASTOS A AGOSTO DE 2021  PARTIDA 07. CAPÍTULO 04. PROGRAMA 01: SERVICIO NACIONAL DE PESCA Y ACUICULTURA</vt:lpstr>
      <vt:lpstr>EJECUCIÓN ACUMULADA DE GASTOS A AGOSTO DE 2021  PARTIDA 07. CAPÍTULO 06. PROGRAMA 01: CORPORACIÓN DE FOMENTO DE LA PRODUCCIÓN</vt:lpstr>
      <vt:lpstr>EJECUCIÓN ACUMULADA DE GASTOS A AGOSTO DE 2021  PARTIDA 07. CAPÍTULO 06. PROGRAMA 01: CORPORACIÓN DE FOMENTO DE LA PRODUCCIÓN</vt:lpstr>
      <vt:lpstr>EJECUCIÓN ACUMULADA DE GASTOS A AGOSTO DE 2021  PARTIDA 07. CAPÍTULO 06. PROGRAMA 01: CORPORACIÓN DE FOMENTO DE LA PRODUCCIÓN</vt:lpstr>
      <vt:lpstr>EJECUCIÓN ACUMULADA DE GASTOS A AGOSTO DE 2021  PARTIDA 07. CAPÍTULO 07. PROGRAMA 01: INSTITUTO NACIONAL DE ESTADÍSTICAS</vt:lpstr>
      <vt:lpstr>EJECUCIÓN ACUMULADA DE GASTOS A AGOSTO DE 2021  PARTIDA 07. CAPÍTULO 07. PROGRAMA 02: PROGRAMA CENSOS</vt:lpstr>
      <vt:lpstr>EJECUCIÓN ACUMULADA DE GASTOS A AGOSTO DE 2021  PARTIDA 07. CAPÍTULO 07. PROGRAMA 08: FISCALÍA NACIONAL ECONÓMICA</vt:lpstr>
      <vt:lpstr>EJECUCIÓN ACUMULADA DE GASTOS A AGOSTO DE 2021  PARTIDA 07. CAPÍTULO 09. PROGRAMA 01: SERVICIO NACIONAL DE TURISMO</vt:lpstr>
      <vt:lpstr>EJECUCIÓN ACUMULADA DE GASTOS A AGOSTO DE 2021  PARTIDA 07. CAPÍTULO 09. PROGRAMA 50: SERVICIO NACIONAL DE TURISMO PARTIDA 07 FET – Covid - 19 </vt:lpstr>
      <vt:lpstr>EJECUCIÓN ACUMULADA DE GASTOS A AGOSTO DE 2021  PARTIDA 07. CAPÍTULO 09. PROGRAMA 03: PROGRAMA DE PROMOCIÓN INTERNACIONAL</vt:lpstr>
      <vt:lpstr>EJECUCIÓN ACUMULADA DE GASTOS A AGOSTO DE 2021  PARTIDA 07. CAPÍTULO 16. PROGRAMA 01: SERVICIO DE COOPERACIÓN TÉCNICA</vt:lpstr>
      <vt:lpstr>EJECUCIÓN ACUMULADA DE GASTOS A AGOSTO DE 2021  PARTIDA 07. CAPÍTULO 16. PROGRAMA 50: SERVICIO DE COOPERACIÓN TÉCNICA  FET – Covid - 19 </vt:lpstr>
      <vt:lpstr>EJECUCIÓN ACUMULADA DE GASTOS A AGOSTO DE 2021  PARTIDA 07. CAPÍTULO 19. PROGRAMA 01: COMITÉ INNOVA CHILE</vt:lpstr>
      <vt:lpstr>EJECUCIÓN ACUMULADA DE GASTOS A AGOSTO DE 2021  PARTIDA 07. CAPÍTULO 21. PROGRAMA 01: AGENCIA DE PROMOCIÓN DE LA INVERSIÓN EXTRANJERA</vt:lpstr>
      <vt:lpstr>EJECUCIÓN ACUMULADA DE GASTOS A AGOSTO DE 2021  PARTIDA 07. CAPÍTULO 23. PROGRAMA 01: INSTITUTO NACIONAL DE PROPIEDAD INDUSTRIAL</vt:lpstr>
      <vt:lpstr>EJECUCIÓN ACUMULADA DE GASTOS A AGOSTO DE 2021  PARTIDA 07. CAPÍTULO 24. PROGRAMA 01: SUBSECRETARÍA DE TURISMO</vt:lpstr>
      <vt:lpstr>EJECUCIÓN ACUMULADA DE GASTOS A AGOSTO DE 2021  PARTIDA 07. CAPÍTULO 25. PROGRAMA 01: SUPERINTENDENCIA DE INSOLVENCIA Y REEMPRENDIMIENTO</vt:lpstr>
      <vt:lpstr>EJECUCIÓN ACUMULADA DE GASTOS A AGOSTO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443</cp:revision>
  <cp:lastPrinted>2019-10-14T18:23:01Z</cp:lastPrinted>
  <dcterms:created xsi:type="dcterms:W3CDTF">2016-06-23T13:38:47Z</dcterms:created>
  <dcterms:modified xsi:type="dcterms:W3CDTF">2021-10-18T00:57:41Z</dcterms:modified>
</cp:coreProperties>
</file>