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06'!$D$23:$O$23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CCD-4040-8BDA-11402F8FFAA7}"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983-4D35-87EE-940278BD41C5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983-4D35-87EE-940278BD41C5}"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983-4D35-87EE-940278BD41C5}"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83-4D35-87EE-940278BD41C5}"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83-4D35-87EE-940278BD41C5}"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983-4D35-87EE-940278BD41C5}"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A2F-43CD-BFA6-636B650F53FF}"/>
                </c:ext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A2F-43CD-BFA6-636B650F53FF}"/>
                </c:ext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2F-43CD-BFA6-636B650F53FF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06'!$D$21:$K$21</c:f>
              <c:numCache>
                <c:formatCode>0.0%</c:formatCode>
                <c:ptCount val="8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  <c:pt idx="5">
                  <c:v>0.49409514589035569</c:v>
                </c:pt>
                <c:pt idx="6">
                  <c:v>0.55039533044131528</c:v>
                </c:pt>
                <c:pt idx="7">
                  <c:v>0.60533695082583949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823152"/>
        <c:axId val="523454048"/>
      </c:lineChart>
      <c:catAx>
        <c:axId val="28382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23454048"/>
        <c:crosses val="autoZero"/>
        <c:auto val="1"/>
        <c:lblAlgn val="ctr"/>
        <c:lblOffset val="100"/>
        <c:noMultiLvlLbl val="0"/>
      </c:catAx>
      <c:valAx>
        <c:axId val="52345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838231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06'!$D$29:$O$29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06'!$D$27:$K$27</c:f>
              <c:numCache>
                <c:formatCode>0.0%</c:formatCode>
                <c:ptCount val="8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  <c:pt idx="5">
                  <c:v>8.413955008656436E-2</c:v>
                </c:pt>
                <c:pt idx="6">
                  <c:v>5.6300184550959607E-2</c:v>
                </c:pt>
                <c:pt idx="7">
                  <c:v>5.4941620384524124E-2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0583184"/>
        <c:axId val="460585144"/>
      </c:barChart>
      <c:catAx>
        <c:axId val="46058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585144"/>
        <c:crosses val="autoZero"/>
        <c:auto val="1"/>
        <c:lblAlgn val="ctr"/>
        <c:lblOffset val="100"/>
        <c:noMultiLvlLbl val="0"/>
      </c:catAx>
      <c:valAx>
        <c:axId val="460585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5831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91912" y="54868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8680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611560" y="37246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septiembre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036" y="207911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90872" y="1443076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986578"/>
              </p:ext>
            </p:extLst>
          </p:nvPr>
        </p:nvGraphicFramePr>
        <p:xfrm>
          <a:off x="557011" y="2420887"/>
          <a:ext cx="8095929" cy="3845581"/>
        </p:xfrm>
        <a:graphic>
          <a:graphicData uri="http://schemas.openxmlformats.org/drawingml/2006/table">
            <a:tbl>
              <a:tblPr/>
              <a:tblGrid>
                <a:gridCol w="630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6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38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3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4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34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0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0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0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7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27.309.435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12.728.228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8.090.787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6.739.474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650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015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67694" y="1466242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661171"/>
              </p:ext>
            </p:extLst>
          </p:nvPr>
        </p:nvGraphicFramePr>
        <p:xfrm>
          <a:off x="533712" y="2510857"/>
          <a:ext cx="8114582" cy="3515762"/>
        </p:xfrm>
        <a:graphic>
          <a:graphicData uri="http://schemas.openxmlformats.org/drawingml/2006/table">
            <a:tbl>
              <a:tblPr/>
              <a:tblGrid>
                <a:gridCol w="63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14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66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6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24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8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6.650.029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1.703.169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4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4175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179" y="204448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26895" y="1382285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93453"/>
              </p:ext>
            </p:extLst>
          </p:nvPr>
        </p:nvGraphicFramePr>
        <p:xfrm>
          <a:off x="518865" y="2348876"/>
          <a:ext cx="8167934" cy="3832971"/>
        </p:xfrm>
        <a:graphic>
          <a:graphicData uri="http://schemas.openxmlformats.org/drawingml/2006/table">
            <a:tbl>
              <a:tblPr/>
              <a:tblGrid>
                <a:gridCol w="723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0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10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10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17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0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0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33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6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6.862.161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3.082.410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2.615.053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-53.973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1.379.425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581.934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157.062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841.022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841.022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506.867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40.139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33.628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6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095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58" y="229729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1329477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534441"/>
              </p:ext>
            </p:extLst>
          </p:nvPr>
        </p:nvGraphicFramePr>
        <p:xfrm>
          <a:off x="518863" y="2661599"/>
          <a:ext cx="8167936" cy="3433751"/>
        </p:xfrm>
        <a:graphic>
          <a:graphicData uri="http://schemas.openxmlformats.org/drawingml/2006/table">
            <a:tbl>
              <a:tblPr/>
              <a:tblGrid>
                <a:gridCol w="6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8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5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25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77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2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0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4.688.163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1.937.215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2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2541" y="13615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13347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505574"/>
              </p:ext>
            </p:extLst>
          </p:nvPr>
        </p:nvGraphicFramePr>
        <p:xfrm>
          <a:off x="417237" y="2057400"/>
          <a:ext cx="8210798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50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794492"/>
              </p:ext>
            </p:extLst>
          </p:nvPr>
        </p:nvGraphicFramePr>
        <p:xfrm>
          <a:off x="466600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5896" y="604450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5896" y="1964709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5131" y="1258425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780133"/>
              </p:ext>
            </p:extLst>
          </p:nvPr>
        </p:nvGraphicFramePr>
        <p:xfrm>
          <a:off x="505896" y="2403828"/>
          <a:ext cx="8122053" cy="3541785"/>
        </p:xfrm>
        <a:graphic>
          <a:graphicData uri="http://schemas.openxmlformats.org/drawingml/2006/table">
            <a:tbl>
              <a:tblPr/>
              <a:tblGrid>
                <a:gridCol w="814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56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6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7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70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074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790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91.295.651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3.701.872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55.264.631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53.260.640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33.988.794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4.182.254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21.837.723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11.641.974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8272" y="6177776"/>
            <a:ext cx="7197466" cy="36113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1546582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514597" y="2325289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477422"/>
              </p:ext>
            </p:extLst>
          </p:nvPr>
        </p:nvGraphicFramePr>
        <p:xfrm>
          <a:off x="467547" y="2721395"/>
          <a:ext cx="8219253" cy="3456381"/>
        </p:xfrm>
        <a:graphic>
          <a:graphicData uri="http://schemas.openxmlformats.org/drawingml/2006/table">
            <a:tbl>
              <a:tblPr/>
              <a:tblGrid>
                <a:gridCol w="811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6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85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84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5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599295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322" y="233833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1534201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893889"/>
              </p:ext>
            </p:extLst>
          </p:nvPr>
        </p:nvGraphicFramePr>
        <p:xfrm>
          <a:off x="525286" y="2704644"/>
          <a:ext cx="8125479" cy="3225620"/>
        </p:xfrm>
        <a:graphic>
          <a:graphicData uri="http://schemas.openxmlformats.org/drawingml/2006/table">
            <a:tbl>
              <a:tblPr/>
              <a:tblGrid>
                <a:gridCol w="267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78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4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840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6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33.677.967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838.224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21.254.939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6.650.029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3.419.520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6.862.161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3.082.410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7.426.806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4.688.163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10.003.816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5.967.342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9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27.309.435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17.042.626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899" y="207374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613323" y="123643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165217"/>
              </p:ext>
            </p:extLst>
          </p:nvPr>
        </p:nvGraphicFramePr>
        <p:xfrm>
          <a:off x="542901" y="2320067"/>
          <a:ext cx="8073475" cy="4119496"/>
        </p:xfrm>
        <a:graphic>
          <a:graphicData uri="http://schemas.openxmlformats.org/drawingml/2006/table">
            <a:tbl>
              <a:tblPr/>
              <a:tblGrid>
                <a:gridCol w="58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3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55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8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05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63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2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33.677.967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21.254.939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23.910.468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-230.521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15.763.932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2.567.335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464.596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190.369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6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63053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1541" y="219317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91581" y="1306399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670472"/>
              </p:ext>
            </p:extLst>
          </p:nvPr>
        </p:nvGraphicFramePr>
        <p:xfrm>
          <a:off x="467546" y="2520404"/>
          <a:ext cx="8219254" cy="3759430"/>
        </p:xfrm>
        <a:graphic>
          <a:graphicData uri="http://schemas.openxmlformats.org/drawingml/2006/table">
            <a:tbl>
              <a:tblPr/>
              <a:tblGrid>
                <a:gridCol w="774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47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74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2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3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10.003.816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5.967.342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4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4180</TotalTime>
  <Words>2302</Words>
  <Application>Microsoft Office PowerPoint</Application>
  <PresentationFormat>Presentación en pantalla (4:3)</PresentationFormat>
  <Paragraphs>1360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AGOSTO DE 2021 PARTIDA 06: MINISTERIO DE RELACIONES EXTERIORES</vt:lpstr>
      <vt:lpstr>EJECUCIÓN ACUMULADA DE GASTOS A AGOSTO DE 2021  PARTIDA 06 MINISTERIO DE RELACIONES EXTERIORES</vt:lpstr>
      <vt:lpstr>EJECUCIÓN ACUMULADA DE GASTOS A AGOSTO DE 2021  PARTIDA 06 MINISTERIO DE RELACIONES EXTERIORES</vt:lpstr>
      <vt:lpstr>EJECUCIÓN ACUMULADA DE GASTOS A AGOSTO DE 2021  PARTIDA 06 MINISTERIO DE RELACIONES EXTERIORES</vt:lpstr>
      <vt:lpstr>EJECUCIÓN ACUMULADA DE GASTOS A AGOSTO DE 2021  PARTIDA 06 MINISTERIO DE RELACIONES EXTERIORES</vt:lpstr>
      <vt:lpstr>EJECUCIÓN ACUMULADA DE GASTOS A AGOSTO DE 2021  PARTIDA 06 MINISTERIO DE RELACIONES EXTERIORES</vt:lpstr>
      <vt:lpstr>EJECUCIÓN ACUMULADA DE GASTOS A AGOSTO DE 2021  PARTIDA 06 RESUMEN POR CAPÍTULOS</vt:lpstr>
      <vt:lpstr>EJECUCIÓN ACUMULADA DE GASTOS A AGOSTO DE 2021  PARTIDA 06. CAPÍTULO 01. PROGRAMA 01: SECRETARÍA Y ADMINISTRACIÓN GENERAL Y SERVICIO EXTERIOR</vt:lpstr>
      <vt:lpstr>EJECUCIÓN ACUMULADA DE GASTOS A AGOSTO DE 2021  PARTIDA 06. CAPÍTULO 02. PROGRAMA 01: DIRECCIÓN GENERAL DE RELACIONES ECONÓMICAS INTERNACIONALES</vt:lpstr>
      <vt:lpstr>EJECUCIÓN ACUMULADA DE GASTOS A AGOSTO DE 2021  PARTIDA 06. CAPÍTULO 02. PROGRAMA 02: PROMOCIÓN DE EXPORTACIONES</vt:lpstr>
      <vt:lpstr>EJECUCIÓN ACUMULADA DE GASTOS A AGOSTO DE 2021  PARTIDA 06. CAPÍTULO 03. PROGRAMA 01: DIRECCIÓN DE FRONTERAS Y LÍMITES DE ESTADO</vt:lpstr>
      <vt:lpstr>EJECUCIÓN ACUMULADA DE GASTOS A AGOSTO DE 2021  PARTIDA 06. CAPÍTULO 04. PROGRAMA 01: INSTITUTO ANTÁRTICO CHILENO</vt:lpstr>
      <vt:lpstr>EJECUCIÓN ACUMULADA DE GASTOS A AGOSTO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342</cp:revision>
  <cp:lastPrinted>2019-06-03T14:10:49Z</cp:lastPrinted>
  <dcterms:created xsi:type="dcterms:W3CDTF">2016-06-23T13:38:47Z</dcterms:created>
  <dcterms:modified xsi:type="dcterms:W3CDTF">2021-10-18T17:03:59Z</dcterms:modified>
</cp:coreProperties>
</file>