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42" d="100"/>
          <a:sy n="42" d="100"/>
        </p:scale>
        <p:origin x="834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373949523542049E-2"/>
                  <c:y val="3.091600972174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46-4910-9C76-EC481F0D3DCA}"/>
                </c:ext>
              </c:extLst>
            </c:dLbl>
            <c:dLbl>
              <c:idx val="1"/>
              <c:layout>
                <c:manualLayout>
                  <c:x val="-1.0827144937678407E-2"/>
                  <c:y val="3.09160097217461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08140572938217E-2"/>
                      <c:h val="4.56476100707319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46-4910-9C76-EC481F0D3DCA}"/>
                </c:ext>
              </c:extLst>
            </c:dLbl>
            <c:dLbl>
              <c:idx val="2"/>
              <c:layout>
                <c:manualLayout>
                  <c:x val="-9.2804621426565651E-3"/>
                  <c:y val="2.1641206805222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46-4910-9C76-EC481F0D3DCA}"/>
                </c:ext>
              </c:extLst>
            </c:dLbl>
            <c:dLbl>
              <c:idx val="3"/>
              <c:layout>
                <c:manualLayout>
                  <c:x val="-1.3920693213984861E-2"/>
                  <c:y val="2.0095406319135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401627953823733E-2"/>
                      <c:h val="4.87392110429065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046-4910-9C76-EC481F0D3DCA}"/>
                </c:ext>
              </c:extLst>
            </c:dLbl>
            <c:dLbl>
              <c:idx val="4"/>
              <c:layout>
                <c:manualLayout>
                  <c:x val="-1.3920693213984748E-2"/>
                  <c:y val="3.0916009721746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46-4910-9C76-EC481F0D3DCA}"/>
                </c:ext>
              </c:extLst>
            </c:dLbl>
            <c:dLbl>
              <c:idx val="5"/>
              <c:layout>
                <c:manualLayout>
                  <c:x val="-1.3920693213984803E-2"/>
                  <c:y val="3.40076106939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46-4910-9C76-EC481F0D3DCA}"/>
                </c:ext>
              </c:extLst>
            </c:dLbl>
            <c:dLbl>
              <c:idx val="6"/>
              <c:layout>
                <c:manualLayout>
                  <c:x val="-7.73371845221378E-3"/>
                  <c:y val="3.0900430000311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E5-4D04-8E89-E5BD963C7D13}"/>
                </c:ext>
              </c:extLst>
            </c:dLbl>
            <c:dLbl>
              <c:idx val="7"/>
              <c:layout>
                <c:manualLayout>
                  <c:x val="-4.9495798094168195E-2"/>
                  <c:y val="-9.27480291652390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046-4910-9C76-EC481F0D3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03'!$D$21:$K$21</c:f>
              <c:numCache>
                <c:formatCode>0.0%</c:formatCode>
                <c:ptCount val="8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  <c:pt idx="5">
                  <c:v>0.4953749606912321</c:v>
                </c:pt>
                <c:pt idx="6">
                  <c:v>0.5697668634406311</c:v>
                </c:pt>
                <c:pt idx="7">
                  <c:v>0.64992070329832208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88528"/>
        <c:axId val="454887704"/>
      </c:lineChart>
      <c:catAx>
        <c:axId val="5688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4887704"/>
        <c:crosses val="autoZero"/>
        <c:auto val="1"/>
        <c:lblAlgn val="ctr"/>
        <c:lblOffset val="100"/>
        <c:noMultiLvlLbl val="0"/>
      </c:catAx>
      <c:valAx>
        <c:axId val="454887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88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03'!$D$27:$K$27</c:f>
              <c:numCache>
                <c:formatCode>0.0%</c:formatCode>
                <c:ptCount val="8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  <c:pt idx="5">
                  <c:v>9.2685884148705794E-2</c:v>
                </c:pt>
                <c:pt idx="6">
                  <c:v>7.4391902749398997E-2</c:v>
                </c:pt>
                <c:pt idx="7">
                  <c:v>7.9429943371157608E-2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247128"/>
        <c:axId val="459245168"/>
      </c:barChart>
      <c:catAx>
        <c:axId val="45924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9245168"/>
        <c:crosses val="autoZero"/>
        <c:auto val="1"/>
        <c:lblAlgn val="ctr"/>
        <c:lblOffset val="100"/>
        <c:noMultiLvlLbl val="0"/>
      </c:catAx>
      <c:valAx>
        <c:axId val="45924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9247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43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57200" y="47400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50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septiembre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19" y="198486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19" y="62149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1372396"/>
            <a:ext cx="82355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809110"/>
              </p:ext>
            </p:extLst>
          </p:nvPr>
        </p:nvGraphicFramePr>
        <p:xfrm>
          <a:off x="405019" y="2272893"/>
          <a:ext cx="8238921" cy="3847617"/>
        </p:xfrm>
        <a:graphic>
          <a:graphicData uri="http://schemas.openxmlformats.org/drawingml/2006/table">
            <a:tbl>
              <a:tblPr/>
              <a:tblGrid>
                <a:gridCol w="313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4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4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3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0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54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2.870.057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1.696.547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-11.976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765.098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520.763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520.763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165.828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83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802" y="14914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61943"/>
              </p:ext>
            </p:extLst>
          </p:nvPr>
        </p:nvGraphicFramePr>
        <p:xfrm>
          <a:off x="457200" y="2564903"/>
          <a:ext cx="8194003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48" y="167992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725651"/>
              </p:ext>
            </p:extLst>
          </p:nvPr>
        </p:nvGraphicFramePr>
        <p:xfrm>
          <a:off x="386224" y="2492896"/>
          <a:ext cx="821079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4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367466"/>
              </p:ext>
            </p:extLst>
          </p:nvPr>
        </p:nvGraphicFramePr>
        <p:xfrm>
          <a:off x="466600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9420" y="13606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0" y="196889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422" y="59270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22137"/>
              </p:ext>
            </p:extLst>
          </p:nvPr>
        </p:nvGraphicFramePr>
        <p:xfrm>
          <a:off x="389420" y="2256924"/>
          <a:ext cx="8226404" cy="3652911"/>
        </p:xfrm>
        <a:graphic>
          <a:graphicData uri="http://schemas.openxmlformats.org/drawingml/2006/table">
            <a:tbl>
              <a:tblPr/>
              <a:tblGrid>
                <a:gridCol w="534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9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570.016.773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370.465.702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432.893.486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-1.745.198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306.898.049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3.803.144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11.622.107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613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64377" y="273863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936163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5799"/>
              </p:ext>
            </p:extLst>
          </p:nvPr>
        </p:nvGraphicFramePr>
        <p:xfrm>
          <a:off x="376913" y="3119819"/>
          <a:ext cx="8238911" cy="2808312"/>
        </p:xfrm>
        <a:graphic>
          <a:graphicData uri="http://schemas.openxmlformats.org/drawingml/2006/table">
            <a:tbl>
              <a:tblPr/>
              <a:tblGrid>
                <a:gridCol w="27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8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53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414.447.583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-1.711.860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294.268.530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393.303.675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279.148.319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21.143.908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15.120.211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152.699.133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74.500.625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2.870.057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1.696.547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115" y="298438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438" y="5661248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2438" y="1991746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363253"/>
              </p:ext>
            </p:extLst>
          </p:nvPr>
        </p:nvGraphicFramePr>
        <p:xfrm>
          <a:off x="496693" y="3413892"/>
          <a:ext cx="8147245" cy="1964409"/>
        </p:xfrm>
        <a:graphic>
          <a:graphicData uri="http://schemas.openxmlformats.org/drawingml/2006/table">
            <a:tbl>
              <a:tblPr/>
              <a:tblGrid>
                <a:gridCol w="3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7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7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9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0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279.148.319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33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279.148.319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2112" y="271101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2112" y="5428051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1010" y="1641809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4721"/>
              </p:ext>
            </p:extLst>
          </p:nvPr>
        </p:nvGraphicFramePr>
        <p:xfrm>
          <a:off x="532112" y="3116793"/>
          <a:ext cx="8143873" cy="2160241"/>
        </p:xfrm>
        <a:graphic>
          <a:graphicData uri="http://schemas.openxmlformats.org/drawingml/2006/table">
            <a:tbl>
              <a:tblPr/>
              <a:tblGrid>
                <a:gridCol w="3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3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15.120.211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15.120.211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6026" y="236628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4922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1466501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313676"/>
              </p:ext>
            </p:extLst>
          </p:nvPr>
        </p:nvGraphicFramePr>
        <p:xfrm>
          <a:off x="428848" y="2712669"/>
          <a:ext cx="8215090" cy="3899308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2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91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152.699.133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74.500.625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17.358.706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11.864.421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41.064.697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2.552.666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2.552.666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3.282.381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132.386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132.386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73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31.789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205.676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550.241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11.622.107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11.569.725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27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1155</Words>
  <Application>Microsoft Office PowerPoint</Application>
  <PresentationFormat>Presentación en pantalla (4:3)</PresentationFormat>
  <Paragraphs>663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Verdana</vt:lpstr>
      <vt:lpstr>1_Tema de Office</vt:lpstr>
      <vt:lpstr>Tema de Office</vt:lpstr>
      <vt:lpstr>EJECUCIÓN ACUMULADA DE GASTOS PRESUPUESTARIOS AL MES DE AGOSTO DE 2021 PARTIDA 03: PODER JUDICIAL</vt:lpstr>
      <vt:lpstr>EJECUCIÓN PRESUPUESTARIA DE GASTOS ACUMULADA A AGOSTO DE 2021 PARTIDA 03 PODER JUDICIAL</vt:lpstr>
      <vt:lpstr>EJECUCIÓN DE GASTOS A AGOSTO DE 2021  PARTIDA 03 PODER JUDICIAL</vt:lpstr>
      <vt:lpstr>EJECUCIÓN DE GASTOS A AGOSTO DE 2021  PARTIDA 03 PODER JUDICIAL</vt:lpstr>
      <vt:lpstr>EJECUCIÓN ACUMULADA DE GASTOS A AGOSTO DE 2021  PARTIDA 03 PODER JUDICIAL</vt:lpstr>
      <vt:lpstr>EJECUCIÓN ACUMULADA DE GASTOS A AGOSTO DE 2021  PARTIDA 03 PODER JUDICIAL  RESUMEN POR CAPÍTULOS</vt:lpstr>
      <vt:lpstr>EJECUCIÓN ACUMULADA DE GASTOS A AGOSTO DE 2021  PARTIDA 03. CAPÍTULO 01. PROGRAMA 01: PODER JUDICIAL</vt:lpstr>
      <vt:lpstr>EJECUCIÓN ACUMULADA DE GASTOS A AGOSTO DE 2021  PARTIDA 03. CAPÍTULO 01. PROGRAMA 02: UNIDAD DE APOYO A TRIBUNALES</vt:lpstr>
      <vt:lpstr>EJECUCIÓN ACUMULADA DE GASTOS A AGOSTO DE 2021  PARTIDA 03. CAPÍTULO 03. PROGRAMA 01: CORPORACIÓN ADMINISTRATIVA DEL PODER JUDICIAL</vt:lpstr>
      <vt:lpstr>EJECUCIÓN ACUMULADA DE GASTOS A AGOSTO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291</cp:revision>
  <cp:lastPrinted>2020-09-07T04:49:41Z</cp:lastPrinted>
  <dcterms:created xsi:type="dcterms:W3CDTF">2016-06-23T13:38:47Z</dcterms:created>
  <dcterms:modified xsi:type="dcterms:W3CDTF">2021-10-18T16:52:27Z</dcterms:modified>
</cp:coreProperties>
</file>