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33C1114-A060-465F-A10B-C5AD343629B5}">
          <p14:sldIdLst>
            <p14:sldId id="256"/>
            <p14:sldId id="308"/>
            <p14:sldId id="300"/>
            <p14:sldId id="307"/>
            <p14:sldId id="264"/>
            <p14:sldId id="263"/>
            <p14:sldId id="281"/>
            <p14:sldId id="282"/>
            <p14:sldId id="302"/>
            <p14:sldId id="30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1D9-AF57-DF0904D945CB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1D9-AF57-DF0904D945CB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FC-41D9-AF57-DF0904D945CB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FC-41D9-AF57-DF0904D945CB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FC-41D9-AF57-DF0904D945CB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FC-41D9-AF57-DF0904D945CB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1FC-41D9-AF57-DF0904D945CB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FC-41D9-AF57-DF0904D945CB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1FC-41D9-AF57-DF0904D945CB}"/>
                </c:ext>
              </c:extLst>
            </c:dLbl>
            <c:dLbl>
              <c:idx val="7"/>
              <c:layout>
                <c:manualLayout>
                  <c:x val="6.68984407922452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FC-41D9-AF57-DF0904D945CB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FC-41D9-AF57-DF0904D945C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F1FC-41D9-AF57-DF0904D945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02'!$D$24:$K$24</c:f>
              <c:numCache>
                <c:formatCode>0.0%</c:formatCode>
                <c:ptCount val="8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  <c:pt idx="7">
                  <c:v>7.1999372255179481E-2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1FC-41D9-AF57-DF0904D945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4F-4FDF-AD0D-8482F20CB02C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4F-4FDF-AD0D-8482F20CB02C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84F-4FDF-AD0D-8482F20CB02C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84F-4FDF-AD0D-8482F20CB02C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4F-4FDF-AD0D-8482F20CB02C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84F-4FDF-AD0D-8482F20CB02C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84F-4FDF-AD0D-8482F20CB02C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84F-4FDF-AD0D-8482F20CB02C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84F-4FDF-AD0D-8482F20CB02C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84F-4FDF-AD0D-8482F20CB02C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4F-4FDF-AD0D-8482F20CB02C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4F-4FDF-AD0D-8482F20CB02C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4F-4FDF-AD0D-8482F20CB0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02'!$D$18:$K$18</c:f>
              <c:numCache>
                <c:formatCode>0.0%</c:formatCode>
                <c:ptCount val="8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  <c:pt idx="7">
                  <c:v>0.60146992718684511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84F-4FDF-AD0D-8482F20CB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94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56125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792B116-9984-4A0D-A9FD-4888B8C4DA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-1245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4A6815-E870-48DC-BC6A-61EF6A6399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3326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552" y="45648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F02F75-59C4-44D0-AAEE-D459D68E2C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037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E396756-53CC-457B-B878-0CBF08C62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4947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63284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460" y="1827962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99133" y="2818101"/>
            <a:ext cx="7936109" cy="246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9FF517-3D09-4937-A788-85FC07F47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00764"/>
              </p:ext>
            </p:extLst>
          </p:nvPr>
        </p:nvGraphicFramePr>
        <p:xfrm>
          <a:off x="519424" y="3191781"/>
          <a:ext cx="7886700" cy="156473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52258186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04680530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0431055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12083644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2894156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758197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7202527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6567362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72545040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55791435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07792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61822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315.023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2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705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089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280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377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6695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2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2165" y="1661755"/>
            <a:ext cx="78996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90662" y="2526222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6A0B77-BB59-45D2-9076-3DF291440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14646"/>
              </p:ext>
            </p:extLst>
          </p:nvPr>
        </p:nvGraphicFramePr>
        <p:xfrm>
          <a:off x="552165" y="2854577"/>
          <a:ext cx="7916622" cy="1022632"/>
        </p:xfrm>
        <a:graphic>
          <a:graphicData uri="http://schemas.openxmlformats.org/drawingml/2006/table">
            <a:tbl>
              <a:tblPr/>
              <a:tblGrid>
                <a:gridCol w="287564">
                  <a:extLst>
                    <a:ext uri="{9D8B030D-6E8A-4147-A177-3AD203B41FA5}">
                      <a16:colId xmlns:a16="http://schemas.microsoft.com/office/drawing/2014/main" val="2532743787"/>
                    </a:ext>
                  </a:extLst>
                </a:gridCol>
                <a:gridCol w="287564">
                  <a:extLst>
                    <a:ext uri="{9D8B030D-6E8A-4147-A177-3AD203B41FA5}">
                      <a16:colId xmlns:a16="http://schemas.microsoft.com/office/drawing/2014/main" val="1530201029"/>
                    </a:ext>
                  </a:extLst>
                </a:gridCol>
                <a:gridCol w="287564">
                  <a:extLst>
                    <a:ext uri="{9D8B030D-6E8A-4147-A177-3AD203B41FA5}">
                      <a16:colId xmlns:a16="http://schemas.microsoft.com/office/drawing/2014/main" val="2835374024"/>
                    </a:ext>
                  </a:extLst>
                </a:gridCol>
                <a:gridCol w="2579444">
                  <a:extLst>
                    <a:ext uri="{9D8B030D-6E8A-4147-A177-3AD203B41FA5}">
                      <a16:colId xmlns:a16="http://schemas.microsoft.com/office/drawing/2014/main" val="776421162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3747905723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4037278572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1557290853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1060655145"/>
                    </a:ext>
                  </a:extLst>
                </a:gridCol>
                <a:gridCol w="701655">
                  <a:extLst>
                    <a:ext uri="{9D8B030D-6E8A-4147-A177-3AD203B41FA5}">
                      <a16:colId xmlns:a16="http://schemas.microsoft.com/office/drawing/2014/main" val="1922229725"/>
                    </a:ext>
                  </a:extLst>
                </a:gridCol>
                <a:gridCol w="690151">
                  <a:extLst>
                    <a:ext uri="{9D8B030D-6E8A-4147-A177-3AD203B41FA5}">
                      <a16:colId xmlns:a16="http://schemas.microsoft.com/office/drawing/2014/main" val="1686073063"/>
                    </a:ext>
                  </a:extLst>
                </a:gridCol>
              </a:tblGrid>
              <a:tr h="138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706135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93850"/>
                  </a:ext>
                </a:extLst>
              </a:tr>
              <a:tr h="181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518.053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057356"/>
                  </a:ext>
                </a:extLst>
              </a:tr>
              <a:tr h="138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506.242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99956"/>
                  </a:ext>
                </a:extLst>
              </a:tr>
              <a:tr h="138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15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7544" y="1597006"/>
            <a:ext cx="805258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61707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91643"/>
              </p:ext>
            </p:extLst>
          </p:nvPr>
        </p:nvGraphicFramePr>
        <p:xfrm>
          <a:off x="539552" y="2147083"/>
          <a:ext cx="77030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2630" y="1334680"/>
            <a:ext cx="7989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214934"/>
              </p:ext>
            </p:extLst>
          </p:nvPr>
        </p:nvGraphicFramePr>
        <p:xfrm>
          <a:off x="519000" y="2134900"/>
          <a:ext cx="7992888" cy="375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1509" y="1471378"/>
            <a:ext cx="78548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2744" y="217545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148113-4AE5-40EF-9FF9-EA34B1905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63089"/>
              </p:ext>
            </p:extLst>
          </p:nvPr>
        </p:nvGraphicFramePr>
        <p:xfrm>
          <a:off x="542744" y="2540580"/>
          <a:ext cx="7843602" cy="1706530"/>
        </p:xfrm>
        <a:graphic>
          <a:graphicData uri="http://schemas.openxmlformats.org/drawingml/2006/table">
            <a:tbl>
              <a:tblPr/>
              <a:tblGrid>
                <a:gridCol w="826291">
                  <a:extLst>
                    <a:ext uri="{9D8B030D-6E8A-4147-A177-3AD203B41FA5}">
                      <a16:colId xmlns:a16="http://schemas.microsoft.com/office/drawing/2014/main" val="4142866998"/>
                    </a:ext>
                  </a:extLst>
                </a:gridCol>
                <a:gridCol w="2207555">
                  <a:extLst>
                    <a:ext uri="{9D8B030D-6E8A-4147-A177-3AD203B41FA5}">
                      <a16:colId xmlns:a16="http://schemas.microsoft.com/office/drawing/2014/main" val="2526370782"/>
                    </a:ext>
                  </a:extLst>
                </a:gridCol>
                <a:gridCol w="826291">
                  <a:extLst>
                    <a:ext uri="{9D8B030D-6E8A-4147-A177-3AD203B41FA5}">
                      <a16:colId xmlns:a16="http://schemas.microsoft.com/office/drawing/2014/main" val="3215226597"/>
                    </a:ext>
                  </a:extLst>
                </a:gridCol>
                <a:gridCol w="826291">
                  <a:extLst>
                    <a:ext uri="{9D8B030D-6E8A-4147-A177-3AD203B41FA5}">
                      <a16:colId xmlns:a16="http://schemas.microsoft.com/office/drawing/2014/main" val="2964618097"/>
                    </a:ext>
                  </a:extLst>
                </a:gridCol>
                <a:gridCol w="826291">
                  <a:extLst>
                    <a:ext uri="{9D8B030D-6E8A-4147-A177-3AD203B41FA5}">
                      <a16:colId xmlns:a16="http://schemas.microsoft.com/office/drawing/2014/main" val="426461345"/>
                    </a:ext>
                  </a:extLst>
                </a:gridCol>
                <a:gridCol w="826291">
                  <a:extLst>
                    <a:ext uri="{9D8B030D-6E8A-4147-A177-3AD203B41FA5}">
                      <a16:colId xmlns:a16="http://schemas.microsoft.com/office/drawing/2014/main" val="1784201846"/>
                    </a:ext>
                  </a:extLst>
                </a:gridCol>
                <a:gridCol w="752296">
                  <a:extLst>
                    <a:ext uri="{9D8B030D-6E8A-4147-A177-3AD203B41FA5}">
                      <a16:colId xmlns:a16="http://schemas.microsoft.com/office/drawing/2014/main" val="1492667406"/>
                    </a:ext>
                  </a:extLst>
                </a:gridCol>
                <a:gridCol w="752296">
                  <a:extLst>
                    <a:ext uri="{9D8B030D-6E8A-4147-A177-3AD203B41FA5}">
                      <a16:colId xmlns:a16="http://schemas.microsoft.com/office/drawing/2014/main" val="3002698990"/>
                    </a:ext>
                  </a:extLst>
                </a:gridCol>
              </a:tblGrid>
              <a:tr h="153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68063"/>
                  </a:ext>
                </a:extLst>
              </a:tr>
              <a:tr h="4697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17170"/>
                  </a:ext>
                </a:extLst>
              </a:tr>
              <a:tr h="162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79.364.983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43910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45.600.957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17732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262840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46569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25.269.679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47065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0529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38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1486841"/>
            <a:ext cx="80113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59816" y="2227094"/>
            <a:ext cx="8122172" cy="271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7D58B8-7FEC-4452-8CF8-3F810176D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32851"/>
              </p:ext>
            </p:extLst>
          </p:nvPr>
        </p:nvGraphicFramePr>
        <p:xfrm>
          <a:off x="521044" y="2780928"/>
          <a:ext cx="8011393" cy="1570204"/>
        </p:xfrm>
        <a:graphic>
          <a:graphicData uri="http://schemas.openxmlformats.org/drawingml/2006/table">
            <a:tbl>
              <a:tblPr/>
              <a:tblGrid>
                <a:gridCol w="301975">
                  <a:extLst>
                    <a:ext uri="{9D8B030D-6E8A-4147-A177-3AD203B41FA5}">
                      <a16:colId xmlns:a16="http://schemas.microsoft.com/office/drawing/2014/main" val="106526279"/>
                    </a:ext>
                  </a:extLst>
                </a:gridCol>
                <a:gridCol w="301975">
                  <a:extLst>
                    <a:ext uri="{9D8B030D-6E8A-4147-A177-3AD203B41FA5}">
                      <a16:colId xmlns:a16="http://schemas.microsoft.com/office/drawing/2014/main" val="1630949377"/>
                    </a:ext>
                  </a:extLst>
                </a:gridCol>
                <a:gridCol w="2708716">
                  <a:extLst>
                    <a:ext uri="{9D8B030D-6E8A-4147-A177-3AD203B41FA5}">
                      <a16:colId xmlns:a16="http://schemas.microsoft.com/office/drawing/2014/main" val="593602197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289274134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35454342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188261481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644759243"/>
                    </a:ext>
                  </a:extLst>
                </a:gridCol>
                <a:gridCol w="736819">
                  <a:extLst>
                    <a:ext uri="{9D8B030D-6E8A-4147-A177-3AD203B41FA5}">
                      <a16:colId xmlns:a16="http://schemas.microsoft.com/office/drawing/2014/main" val="3226629861"/>
                    </a:ext>
                  </a:extLst>
                </a:gridCol>
                <a:gridCol w="724740">
                  <a:extLst>
                    <a:ext uri="{9D8B030D-6E8A-4147-A177-3AD203B41FA5}">
                      <a16:colId xmlns:a16="http://schemas.microsoft.com/office/drawing/2014/main" val="466941196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37711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9922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79.364.983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95576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26.084.413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63421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34989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7.763.018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89583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315.023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45993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518.053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984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150" y="1388909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76150" y="1984073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6BC1256-FFA5-444A-B0DD-F34E6B52F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14148"/>
              </p:ext>
            </p:extLst>
          </p:nvPr>
        </p:nvGraphicFramePr>
        <p:xfrm>
          <a:off x="559060" y="2293654"/>
          <a:ext cx="7920880" cy="4046419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644938829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1328217328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4291414826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2557838187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44039375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95716337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490816778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74405109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464331673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259537909"/>
                    </a:ext>
                  </a:extLst>
                </a:gridCol>
              </a:tblGrid>
              <a:tr h="118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396649"/>
                  </a:ext>
                </a:extLst>
              </a:tr>
              <a:tr h="361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413049"/>
                  </a:ext>
                </a:extLst>
              </a:tr>
              <a:tr h="154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26.084.413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91222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14.662.680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77146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2.860.653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3241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274743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4252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68929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7.942.073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99825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64088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3666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7.513.646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59283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3.619.747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19102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698.305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9224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1.683.263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290767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76732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90949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8616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819.380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25881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667904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82486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64133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17894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324354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23422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861896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68399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529833"/>
                  </a:ext>
                </a:extLst>
              </a:tr>
              <a:tr h="118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7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515" y="1423498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2" y="2072891"/>
            <a:ext cx="8007741" cy="259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B0D8FE-FC03-4C78-8561-B31E3359B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4585"/>
              </p:ext>
            </p:extLst>
          </p:nvPr>
        </p:nvGraphicFramePr>
        <p:xfrm>
          <a:off x="494462" y="2367503"/>
          <a:ext cx="8007741" cy="3628117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3275968284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2075359135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78857252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3183936956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43527133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889616924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645135671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375660609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2649495493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172779887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66976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4731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037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23.278.904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916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3.101.239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2466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867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648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17.319.554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5811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363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7.418.749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898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051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6.140.330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29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1.241.573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91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031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1.222.980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479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668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061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412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689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415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942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1841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7632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81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7832" y="1435420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47832" y="2231503"/>
            <a:ext cx="7958808" cy="258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5724C5-7F6E-46A7-849F-8453B2FE1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221"/>
              </p:ext>
            </p:extLst>
          </p:nvPr>
        </p:nvGraphicFramePr>
        <p:xfrm>
          <a:off x="587783" y="2545735"/>
          <a:ext cx="7958809" cy="2987711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3863110774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051083551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672314033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3029718211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935543885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983720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051136820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290503333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1923527716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161384829"/>
                    </a:ext>
                  </a:extLst>
                </a:gridCol>
              </a:tblGrid>
              <a:tr h="139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069546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751079"/>
                  </a:ext>
                </a:extLst>
              </a:tr>
              <a:tr h="183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7.763.018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75177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6.847.593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84754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662.846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517568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8992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940259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19530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09368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806709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63021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04169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625127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696713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65065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93213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70164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64557"/>
                  </a:ext>
                </a:extLst>
              </a:tr>
              <a:tr h="139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21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4508</TotalTime>
  <Words>1733</Words>
  <Application>Microsoft Office PowerPoint</Application>
  <PresentationFormat>Presentación en pantalla (4:3)</PresentationFormat>
  <Paragraphs>1036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 AL MES DE AGOSTO DE 2021 PARTIDA 02: CONGRESO NACIONAL</vt:lpstr>
      <vt:lpstr>DISTRIBUCIÓN POR SUBTÍTULO DE GASTO Y CÁPITULO  PARTIDA 02 CONGRESO NACIONAL</vt:lpstr>
      <vt:lpstr>COMPORTAMIENTO DE LA EJECUCIÓN MENSUAL DE GASTOS A AGOSTO DE 2021 PARTIDA 02 CONGRESO NACIONAL</vt:lpstr>
      <vt:lpstr>COMPORTAMIENTO DE LA EJECUCIÓN ACUMULADA DE GASTOS A AGOSTO DE 2021 PARTIDA 02 CONGRESO NACIONAL</vt:lpstr>
      <vt:lpstr>EJECUCIÓN ACUMULADA DE GASTOS A AGOSTO DE 2021 PARTIDA 02 CONGRESO NACIONAL</vt:lpstr>
      <vt:lpstr>EJECUCIÓN ACUMULADA DE GASTOS A AGOSTO DE 2021 PARTIDA 02 RESUMEN POR CAPÍTULOS</vt:lpstr>
      <vt:lpstr>EJECUCIÓN ACUMULADA DE GASTOS A AGOSTO DE 2021 PARTIDA 02. CAPÍTULO 01. PROGRAMA 01: SENADO</vt:lpstr>
      <vt:lpstr>EJECUCIÓN ACUMULADA DE GASTOS A AGOSTO DE 2021 PARTIDA 02. CAPÍTULO 02. PROGRAMA 01: CAMARA DE DIPUTADOS</vt:lpstr>
      <vt:lpstr>EJECUCIÓN ACUMULADA DE GASTOS A AGOSTO DE 2021 PARTIDA 02. CAPÍTULO 03. PROGRAMA 01: BIBLIOTECA DEL CONGRESO NACIONAL</vt:lpstr>
      <vt:lpstr>EJECUCIÓN ACUMULADA DE GASTOS A AGOSTO DE 2021 PARTIDA 02. CAPÍTULO 04. PROGRAMA 01: CONSEJO RESOLUTIVO DE ASIGNACIONES PARLAMENTARIAS</vt:lpstr>
      <vt:lpstr>EJECUCIÓN ACUMULADA DE GASTOS A AGOSTO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303</cp:revision>
  <cp:lastPrinted>2019-11-05T12:34:56Z</cp:lastPrinted>
  <dcterms:created xsi:type="dcterms:W3CDTF">2016-06-23T13:38:47Z</dcterms:created>
  <dcterms:modified xsi:type="dcterms:W3CDTF">2021-10-18T20:11:35Z</dcterms:modified>
</cp:coreProperties>
</file>