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82-4687-80CC-EB0E7A0DA4ED}"/>
            </c:ext>
          </c:extLst>
        </c:ser>
        <c:ser>
          <c:idx val="0"/>
          <c:order val="1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82-4687-80CC-EB0E7A0DA4ED}"/>
            </c:ext>
          </c:extLst>
        </c:ser>
        <c:ser>
          <c:idx val="1"/>
          <c:order val="2"/>
          <c:tx>
            <c:strRef>
              <c:f>'Partida 28'!$C$31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82-4687-80CC-EB0E7A0DA4ED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82-4687-80CC-EB0E7A0DA4ED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82-4687-80CC-EB0E7A0DA4ED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82-4687-80CC-EB0E7A0DA4ED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82-4687-80CC-EB0E7A0DA4ED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82-4687-80CC-EB0E7A0DA4ED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82-4687-80CC-EB0E7A0DA4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28'!$D$31:$G$31</c:f>
              <c:numCache>
                <c:formatCode>0.0%</c:formatCode>
                <c:ptCount val="4"/>
                <c:pt idx="0">
                  <c:v>0.10110691762186438</c:v>
                </c:pt>
                <c:pt idx="1">
                  <c:v>2.203128845147221E-2</c:v>
                </c:pt>
                <c:pt idx="2">
                  <c:v>2.746244914350833E-2</c:v>
                </c:pt>
                <c:pt idx="3">
                  <c:v>4.5542211090241508E-2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182-4687-80CC-EB0E7A0DA4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81-43B3-A991-6F5965F29801}"/>
            </c:ext>
          </c:extLst>
        </c:ser>
        <c:ser>
          <c:idx val="0"/>
          <c:order val="1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81-43B3-A991-6F5965F29801}"/>
            </c:ext>
          </c:extLst>
        </c:ser>
        <c:ser>
          <c:idx val="1"/>
          <c:order val="2"/>
          <c:tx>
            <c:strRef>
              <c:f>'Partida 28'!$C$25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81-43B3-A991-6F5965F29801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81-43B3-A991-6F5965F29801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81-43B3-A991-6F5965F29801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81-43B3-A991-6F5965F29801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81-43B3-A991-6F5965F29801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81-43B3-A991-6F5965F29801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381-43B3-A991-6F5965F29801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381-43B3-A991-6F5965F29801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381-43B3-A991-6F5965F29801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381-43B3-A991-6F5965F29801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381-43B3-A991-6F5965F298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28'!$D$25:$G$25</c:f>
              <c:numCache>
                <c:formatCode>0.0%</c:formatCode>
                <c:ptCount val="4"/>
                <c:pt idx="0">
                  <c:v>0.10110691762186438</c:v>
                </c:pt>
                <c:pt idx="1">
                  <c:v>0.12310924307190214</c:v>
                </c:pt>
                <c:pt idx="2">
                  <c:v>0.1409248695295196</c:v>
                </c:pt>
                <c:pt idx="3">
                  <c:v>0.18646708061976111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381-43B3-A991-6F5965F29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692697"/>
            <a:ext cx="7992888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372292"/>
              </p:ext>
            </p:extLst>
          </p:nvPr>
        </p:nvGraphicFramePr>
        <p:xfrm>
          <a:off x="755576" y="1772816"/>
          <a:ext cx="7632848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049057"/>
              </p:ext>
            </p:extLst>
          </p:nvPr>
        </p:nvGraphicFramePr>
        <p:xfrm>
          <a:off x="539552" y="2204864"/>
          <a:ext cx="7992888" cy="365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5463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95062"/>
              </p:ext>
            </p:extLst>
          </p:nvPr>
        </p:nvGraphicFramePr>
        <p:xfrm>
          <a:off x="619583" y="2132856"/>
          <a:ext cx="7840849" cy="3705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A8F8A1-B721-4166-9CC9-EBC0EB7E9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435976"/>
              </p:ext>
            </p:extLst>
          </p:nvPr>
        </p:nvGraphicFramePr>
        <p:xfrm>
          <a:off x="557446" y="1733550"/>
          <a:ext cx="7974986" cy="1695450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2239929641"/>
                    </a:ext>
                  </a:extLst>
                </a:gridCol>
                <a:gridCol w="2244532">
                  <a:extLst>
                    <a:ext uri="{9D8B030D-6E8A-4147-A177-3AD203B41FA5}">
                      <a16:colId xmlns:a16="http://schemas.microsoft.com/office/drawing/2014/main" val="1747894446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1897020892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530997523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811397911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051912494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2411866814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3265812340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627707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25804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102.025.569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19.024.410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4121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12.108.281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3.804.940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7582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1068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8763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2736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4864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436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6DD78A7-4EFD-4989-884B-53147D4CB0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870855"/>
              </p:ext>
            </p:extLst>
          </p:nvPr>
        </p:nvGraphicFramePr>
        <p:xfrm>
          <a:off x="556651" y="1844824"/>
          <a:ext cx="8058151" cy="2616240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3735232959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2333936215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3957422245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1440204233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858154624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4056742856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06629408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73851874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3531193776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202990251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10214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28969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102.025.569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8.021.645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19.024.410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4060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12.108.281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-122.547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3.804.940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050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966.298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1577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240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403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901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6.110.934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993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6.110.934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120557"/>
                  </a:ext>
                </a:extLst>
              </a:tr>
              <a:tr h="158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57.793.686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26.686.199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6.105.268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271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18.897.777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-26.686.199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2823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275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6440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6727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4688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921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13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3432</TotalTime>
  <Words>507</Words>
  <Application>Microsoft Office PowerPoint</Application>
  <PresentationFormat>Presentación en pantalla (4:3)</PresentationFormat>
  <Paragraphs>266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1_Tema de Office</vt:lpstr>
      <vt:lpstr>EJECUCIÓN ACUMULADA DE GASTOS PRESUPUESTARIOS AL MES DE ABRIL DE 2021 PARTIDA 28: SERVICIO ELECTORAL</vt:lpstr>
      <vt:lpstr>Presentación de PowerPoint</vt:lpstr>
      <vt:lpstr>Presentación de PowerPoint</vt:lpstr>
      <vt:lpstr>Presentación de PowerPoint</vt:lpstr>
      <vt:lpstr>EJECUCIÓN ACUMULADA DE GASTOS A ABRIL DE 2021  PARTIDA 28 SERVICIO ELECTORAL</vt:lpstr>
      <vt:lpstr>EJECUCIÓN ACUMULADA DE GASTOS A ABRIL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230</cp:revision>
  <cp:lastPrinted>2019-10-09T11:55:36Z</cp:lastPrinted>
  <dcterms:created xsi:type="dcterms:W3CDTF">2016-06-23T13:38:47Z</dcterms:created>
  <dcterms:modified xsi:type="dcterms:W3CDTF">2021-06-07T01:19:21Z</dcterms:modified>
</cp:coreProperties>
</file>