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25'!$D$30:$O$30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25'!$D$32:$G$32</c:f>
              <c:numCache>
                <c:formatCode>0.0%</c:formatCode>
                <c:ptCount val="4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  <c:pt idx="3">
                  <c:v>0.29889960150086942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1044016"/>
        <c:axId val="291038528"/>
      </c:lineChart>
      <c:catAx>
        <c:axId val="29104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1038528"/>
        <c:crosses val="autoZero"/>
        <c:auto val="1"/>
        <c:lblAlgn val="ctr"/>
        <c:lblOffset val="100"/>
        <c:tickLblSkip val="1"/>
        <c:noMultiLvlLbl val="0"/>
      </c:catAx>
      <c:valAx>
        <c:axId val="2910385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1044016"/>
        <c:crosses val="autoZero"/>
        <c:crossBetween val="between"/>
      </c:valAx>
      <c:spPr>
        <a:ln>
          <a:solidFill>
            <a:srgbClr val="4F81BD">
              <a:alpha val="50000"/>
            </a:srgbClr>
          </a:solidFill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25'!$D$34:$O$34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'[25.xlsx]Partida 25'!$D$33:$O$33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25'!$D$36:$G$36</c:f>
              <c:numCache>
                <c:formatCode>0.0%</c:formatCode>
                <c:ptCount val="4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  <c:pt idx="3">
                  <c:v>6.8618929767673267E-2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291044800"/>
        <c:axId val="291045192"/>
      </c:barChart>
      <c:catAx>
        <c:axId val="29104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1045192"/>
        <c:crosses val="autoZero"/>
        <c:auto val="0"/>
        <c:lblAlgn val="ctr"/>
        <c:lblOffset val="100"/>
        <c:noMultiLvlLbl val="0"/>
      </c:catAx>
      <c:valAx>
        <c:axId val="2910451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291044800"/>
        <c:crosses val="autoZero"/>
        <c:crossBetween val="between"/>
      </c:valAx>
      <c:spPr>
        <a:ln>
          <a:noFill/>
        </a:ln>
      </c:spPr>
    </c:plotArea>
    <c:legend>
      <c:legendPos val="b"/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721734"/>
              </p:ext>
            </p:extLst>
          </p:nvPr>
        </p:nvGraphicFramePr>
        <p:xfrm>
          <a:off x="590872" y="2035426"/>
          <a:ext cx="7869561" cy="3705906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5"/>
                <a:gridCol w="857154"/>
                <a:gridCol w="786956"/>
                <a:gridCol w="831292"/>
                <a:gridCol w="842375"/>
                <a:gridCol w="901490"/>
              </a:tblGrid>
              <a:tr h="2263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3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0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4.358.081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06469"/>
              </p:ext>
            </p:extLst>
          </p:nvPr>
        </p:nvGraphicFramePr>
        <p:xfrm>
          <a:off x="421821" y="2057400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67140"/>
              </p:ext>
            </p:extLst>
          </p:nvPr>
        </p:nvGraphicFramePr>
        <p:xfrm>
          <a:off x="414337" y="1862137"/>
          <a:ext cx="8210797" cy="4087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269962"/>
              </p:ext>
            </p:extLst>
          </p:nvPr>
        </p:nvGraphicFramePr>
        <p:xfrm>
          <a:off x="479715" y="1862137"/>
          <a:ext cx="8207085" cy="3655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757735"/>
            <a:ext cx="730951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652491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615439"/>
              </p:ext>
            </p:extLst>
          </p:nvPr>
        </p:nvGraphicFramePr>
        <p:xfrm>
          <a:off x="683570" y="2153796"/>
          <a:ext cx="7309512" cy="3291429"/>
        </p:xfrm>
        <a:graphic>
          <a:graphicData uri="http://schemas.openxmlformats.org/drawingml/2006/table">
            <a:tbl>
              <a:tblPr/>
              <a:tblGrid>
                <a:gridCol w="382096"/>
                <a:gridCol w="2842800"/>
                <a:gridCol w="840613"/>
                <a:gridCol w="859718"/>
                <a:gridCol w="718342"/>
                <a:gridCol w="871181"/>
                <a:gridCol w="794762"/>
              </a:tblGrid>
              <a:tr h="2742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2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64.307.794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19.221.574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4565883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94162"/>
              </p:ext>
            </p:extLst>
          </p:nvPr>
        </p:nvGraphicFramePr>
        <p:xfrm>
          <a:off x="414334" y="2395177"/>
          <a:ext cx="8210800" cy="2041934"/>
        </p:xfrm>
        <a:graphic>
          <a:graphicData uri="http://schemas.openxmlformats.org/drawingml/2006/table">
            <a:tbl>
              <a:tblPr/>
              <a:tblGrid>
                <a:gridCol w="418919"/>
                <a:gridCol w="418919"/>
                <a:gridCol w="2664320"/>
                <a:gridCol w="921620"/>
                <a:gridCol w="904864"/>
                <a:gridCol w="871350"/>
                <a:gridCol w="988647"/>
                <a:gridCol w="1022161"/>
              </a:tblGrid>
              <a:tr h="281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62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9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5.311.289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4.358.081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45216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F1D480C-4E1A-4104-B7A1-AB92466C81DA}"/>
              </a:ext>
            </a:extLst>
          </p:cNvPr>
          <p:cNvSpPr txBox="1"/>
          <p:nvPr/>
        </p:nvSpPr>
        <p:spPr>
          <a:xfrm>
            <a:off x="6228184" y="142858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71160"/>
              </p:ext>
            </p:extLst>
          </p:nvPr>
        </p:nvGraphicFramePr>
        <p:xfrm>
          <a:off x="432366" y="1752605"/>
          <a:ext cx="8210797" cy="4441027"/>
        </p:xfrm>
        <a:graphic>
          <a:graphicData uri="http://schemas.openxmlformats.org/drawingml/2006/table">
            <a:tbl>
              <a:tblPr/>
              <a:tblGrid>
                <a:gridCol w="299227"/>
                <a:gridCol w="299227"/>
                <a:gridCol w="299227"/>
                <a:gridCol w="3375285"/>
                <a:gridCol w="801929"/>
                <a:gridCol w="801929"/>
                <a:gridCol w="801929"/>
                <a:gridCol w="801929"/>
                <a:gridCol w="730115"/>
              </a:tblGrid>
              <a:tr h="1565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36.353.512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9.552.204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16.562.654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5.545.860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786.273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866.556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834.571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221.936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32366" y="13736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39F8613-7524-4FCA-861D-7FBE0C683BA5}"/>
              </a:ext>
            </a:extLst>
          </p:cNvPr>
          <p:cNvSpPr txBox="1"/>
          <p:nvPr/>
        </p:nvSpPr>
        <p:spPr>
          <a:xfrm>
            <a:off x="6300192" y="1383588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739545"/>
              </p:ext>
            </p:extLst>
          </p:nvPr>
        </p:nvGraphicFramePr>
        <p:xfrm>
          <a:off x="482633" y="1705827"/>
          <a:ext cx="8160533" cy="4566029"/>
        </p:xfrm>
        <a:graphic>
          <a:graphicData uri="http://schemas.openxmlformats.org/drawingml/2006/table">
            <a:tbl>
              <a:tblPr/>
              <a:tblGrid>
                <a:gridCol w="297396"/>
                <a:gridCol w="297396"/>
                <a:gridCol w="297396"/>
                <a:gridCol w="3354620"/>
                <a:gridCol w="797020"/>
                <a:gridCol w="797020"/>
                <a:gridCol w="797020"/>
                <a:gridCol w="797020"/>
                <a:gridCol w="725645"/>
              </a:tblGrid>
              <a:tr h="170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5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91.831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91.831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2.261.684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2.261.684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94772"/>
              </p:ext>
            </p:extLst>
          </p:nvPr>
        </p:nvGraphicFramePr>
        <p:xfrm>
          <a:off x="580297" y="1988840"/>
          <a:ext cx="7860250" cy="4324904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3"/>
                <a:gridCol w="771382"/>
                <a:gridCol w="589251"/>
                <a:gridCol w="728529"/>
                <a:gridCol w="871377"/>
              </a:tblGrid>
              <a:tr h="193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1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5.311.289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11.070.156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3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1441</Words>
  <Application>Microsoft Office PowerPoint</Application>
  <PresentationFormat>Presentación en pantalla (4:3)</PresentationFormat>
  <Paragraphs>823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1_Tema de Office</vt:lpstr>
      <vt:lpstr>Tema de Office</vt:lpstr>
      <vt:lpstr>EJECUCIÓN ACUMULADA DE GASTOS PRESUPUESTARIOS ABRIL DE 2021 PARTIDA 25: MINISTERIO DE MEDIO AMBIENTE</vt:lpstr>
      <vt:lpstr>EJECUCIÓN PRESUPUESTARIA DE GASTOS ACUMULADA A ABRIL DE 2021 PARTIDA 25 MINISTERIO DEL MEDIO AMBIENTE</vt:lpstr>
      <vt:lpstr>EJECUCIÓN PRESUPUESTARIA DE GASTOS ACUMULADA A ABRIL DE 2021 PARTIDA 25 MINISTERIO DEL MEDIO AMBIENTE</vt:lpstr>
      <vt:lpstr>COMPORTAMIENTO DE LA EJECUCIÓN ACUMULADA DE GASTOS A ABRIL DE 2021 PARTIDA 25 MINISTERIO DE MEDIO AMBIENTE</vt:lpstr>
      <vt:lpstr>EJECUCIÓN ACUMULADA DE GASTOS A ABRIL DE 2021 PARTIDA 25 MINISTERIO DEL MEDIO AMBIENTE</vt:lpstr>
      <vt:lpstr>EJECUCIÓN PRESUPUESTARIA DE GASTOS ACUMULADA A ABRIL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271</cp:revision>
  <cp:lastPrinted>2019-06-06T21:54:24Z</cp:lastPrinted>
  <dcterms:created xsi:type="dcterms:W3CDTF">2016-06-23T13:38:47Z</dcterms:created>
  <dcterms:modified xsi:type="dcterms:W3CDTF">2021-06-11T02:03:19Z</dcterms:modified>
</cp:coreProperties>
</file>