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31090118125865301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24'!$D$22:$G$22</c:f>
              <c:numCache>
                <c:formatCode>0.0%</c:formatCode>
                <c:ptCount val="4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2492192"/>
        <c:axId val="502491408"/>
      </c:lineChart>
      <c:catAx>
        <c:axId val="50249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2491408"/>
        <c:crosses val="autoZero"/>
        <c:auto val="1"/>
        <c:lblAlgn val="ctr"/>
        <c:lblOffset val="100"/>
        <c:noMultiLvlLbl val="0"/>
      </c:catAx>
      <c:valAx>
        <c:axId val="5024914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24921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24'!$D$29:$G$29</c:f>
              <c:numCache>
                <c:formatCode>0.0%</c:formatCode>
                <c:ptCount val="4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3651664"/>
        <c:axId val="450512312"/>
      </c:barChart>
      <c:catAx>
        <c:axId val="50365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0512312"/>
        <c:crosses val="autoZero"/>
        <c:auto val="1"/>
        <c:lblAlgn val="ctr"/>
        <c:lblOffset val="100"/>
        <c:noMultiLvlLbl val="0"/>
      </c:catAx>
      <c:valAx>
        <c:axId val="4505123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365166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3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621752"/>
              </p:ext>
            </p:extLst>
          </p:nvPr>
        </p:nvGraphicFramePr>
        <p:xfrm>
          <a:off x="518864" y="1990131"/>
          <a:ext cx="7996485" cy="3627884"/>
        </p:xfrm>
        <a:graphic>
          <a:graphicData uri="http://schemas.openxmlformats.org/drawingml/2006/table">
            <a:tbl>
              <a:tblPr/>
              <a:tblGrid>
                <a:gridCol w="773667"/>
                <a:gridCol w="285795"/>
                <a:gridCol w="285795"/>
                <a:gridCol w="2159340"/>
                <a:gridCol w="773667"/>
                <a:gridCol w="773667"/>
                <a:gridCol w="773667"/>
                <a:gridCol w="773667"/>
                <a:gridCol w="704384"/>
                <a:gridCol w="692836"/>
              </a:tblGrid>
              <a:tr h="1790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50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481.085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454.897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61705"/>
              </p:ext>
            </p:extLst>
          </p:nvPr>
        </p:nvGraphicFramePr>
        <p:xfrm>
          <a:off x="530871" y="2204864"/>
          <a:ext cx="8155928" cy="2719631"/>
        </p:xfrm>
        <a:graphic>
          <a:graphicData uri="http://schemas.openxmlformats.org/drawingml/2006/table">
            <a:tbl>
              <a:tblPr/>
              <a:tblGrid>
                <a:gridCol w="804190"/>
                <a:gridCol w="297070"/>
                <a:gridCol w="297070"/>
                <a:gridCol w="2088494"/>
                <a:gridCol w="804190"/>
                <a:gridCol w="804190"/>
                <a:gridCol w="804190"/>
                <a:gridCol w="804190"/>
                <a:gridCol w="732174"/>
                <a:gridCol w="720170"/>
              </a:tblGrid>
              <a:tr h="1903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29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7.349.994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1.998.659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1.561.801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3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5503"/>
              </p:ext>
            </p:extLst>
          </p:nvPr>
        </p:nvGraphicFramePr>
        <p:xfrm>
          <a:off x="518862" y="2053399"/>
          <a:ext cx="7996487" cy="3680558"/>
        </p:xfrm>
        <a:graphic>
          <a:graphicData uri="http://schemas.openxmlformats.org/drawingml/2006/table">
            <a:tbl>
              <a:tblPr/>
              <a:tblGrid>
                <a:gridCol w="769224"/>
                <a:gridCol w="284153"/>
                <a:gridCol w="284153"/>
                <a:gridCol w="2192864"/>
                <a:gridCol w="769224"/>
                <a:gridCol w="769224"/>
                <a:gridCol w="769224"/>
                <a:gridCol w="769224"/>
                <a:gridCol w="700339"/>
                <a:gridCol w="688858"/>
              </a:tblGrid>
              <a:tr h="190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65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11.022.707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3.813.710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2.459.070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493.403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7" y="497688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667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457077"/>
              </p:ext>
            </p:extLst>
          </p:nvPr>
        </p:nvGraphicFramePr>
        <p:xfrm>
          <a:off x="518859" y="2242219"/>
          <a:ext cx="8167939" cy="2299328"/>
        </p:xfrm>
        <a:graphic>
          <a:graphicData uri="http://schemas.openxmlformats.org/drawingml/2006/table">
            <a:tbl>
              <a:tblPr/>
              <a:tblGrid>
                <a:gridCol w="805375"/>
                <a:gridCol w="297508"/>
                <a:gridCol w="297508"/>
                <a:gridCol w="2091567"/>
                <a:gridCol w="805375"/>
                <a:gridCol w="805375"/>
                <a:gridCol w="805375"/>
                <a:gridCol w="805375"/>
                <a:gridCol w="733251"/>
                <a:gridCol w="721230"/>
              </a:tblGrid>
              <a:tr h="2235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45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3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4.614.137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4.053.364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550.522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7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559309"/>
              </p:ext>
            </p:extLst>
          </p:nvPr>
        </p:nvGraphicFramePr>
        <p:xfrm>
          <a:off x="528176" y="1593055"/>
          <a:ext cx="7932255" cy="442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878938"/>
              </p:ext>
            </p:extLst>
          </p:nvPr>
        </p:nvGraphicFramePr>
        <p:xfrm>
          <a:off x="417237" y="1614486"/>
          <a:ext cx="8210798" cy="43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063650"/>
              </p:ext>
            </p:extLst>
          </p:nvPr>
        </p:nvGraphicFramePr>
        <p:xfrm>
          <a:off x="466600" y="1609724"/>
          <a:ext cx="8210798" cy="441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898139"/>
              </p:ext>
            </p:extLst>
          </p:nvPr>
        </p:nvGraphicFramePr>
        <p:xfrm>
          <a:off x="606309" y="2060844"/>
          <a:ext cx="7782114" cy="3240364"/>
        </p:xfrm>
        <a:graphic>
          <a:graphicData uri="http://schemas.openxmlformats.org/drawingml/2006/table">
            <a:tbl>
              <a:tblPr/>
              <a:tblGrid>
                <a:gridCol w="819814"/>
                <a:gridCol w="2190248"/>
                <a:gridCol w="819814"/>
                <a:gridCol w="819814"/>
                <a:gridCol w="819814"/>
                <a:gridCol w="819814"/>
                <a:gridCol w="746398"/>
                <a:gridCol w="746398"/>
              </a:tblGrid>
              <a:tr h="2468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608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125.130.209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29.064.080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12.335.244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13.797.899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491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25877"/>
              </p:ext>
            </p:extLst>
          </p:nvPr>
        </p:nvGraphicFramePr>
        <p:xfrm>
          <a:off x="551364" y="2016428"/>
          <a:ext cx="7940437" cy="3014406"/>
        </p:xfrm>
        <a:graphic>
          <a:graphicData uri="http://schemas.openxmlformats.org/drawingml/2006/table">
            <a:tbl>
              <a:tblPr/>
              <a:tblGrid>
                <a:gridCol w="278416"/>
                <a:gridCol w="278416"/>
                <a:gridCol w="3051445"/>
                <a:gridCol w="746156"/>
                <a:gridCol w="746156"/>
                <a:gridCol w="746156"/>
                <a:gridCol w="746156"/>
                <a:gridCol w="679337"/>
                <a:gridCol w="668199"/>
              </a:tblGrid>
              <a:tr h="213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3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0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18.637.574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17.753.175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335.678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67.636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481.085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7.349.994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1.998.659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11.022.707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3.813.710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4.614.137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77250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679886"/>
              </p:ext>
            </p:extLst>
          </p:nvPr>
        </p:nvGraphicFramePr>
        <p:xfrm>
          <a:off x="547608" y="1865728"/>
          <a:ext cx="7967745" cy="4104453"/>
        </p:xfrm>
        <a:graphic>
          <a:graphicData uri="http://schemas.openxmlformats.org/drawingml/2006/table">
            <a:tbl>
              <a:tblPr/>
              <a:tblGrid>
                <a:gridCol w="711311"/>
                <a:gridCol w="262761"/>
                <a:gridCol w="262761"/>
                <a:gridCol w="2601062"/>
                <a:gridCol w="711311"/>
                <a:gridCol w="711311"/>
                <a:gridCol w="711311"/>
                <a:gridCol w="711311"/>
                <a:gridCol w="647611"/>
                <a:gridCol w="636995"/>
              </a:tblGrid>
              <a:tr h="167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3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17.753.175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3.554.839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462.960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13.690.743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13.690.743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13.690.743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44.633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42.310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25440"/>
              </p:ext>
            </p:extLst>
          </p:nvPr>
        </p:nvGraphicFramePr>
        <p:xfrm>
          <a:off x="586404" y="2060848"/>
          <a:ext cx="7928946" cy="3312368"/>
        </p:xfrm>
        <a:graphic>
          <a:graphicData uri="http://schemas.openxmlformats.org/drawingml/2006/table">
            <a:tbl>
              <a:tblPr/>
              <a:tblGrid>
                <a:gridCol w="716197"/>
                <a:gridCol w="264566"/>
                <a:gridCol w="264566"/>
                <a:gridCol w="2525398"/>
                <a:gridCol w="716197"/>
                <a:gridCol w="716197"/>
                <a:gridCol w="716197"/>
                <a:gridCol w="716197"/>
                <a:gridCol w="652060"/>
                <a:gridCol w="641371"/>
              </a:tblGrid>
              <a:tr h="2022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94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335.678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184.209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44.313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4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67084"/>
              </p:ext>
            </p:extLst>
          </p:nvPr>
        </p:nvGraphicFramePr>
        <p:xfrm>
          <a:off x="478882" y="2060848"/>
          <a:ext cx="8207916" cy="2952325"/>
        </p:xfrm>
        <a:graphic>
          <a:graphicData uri="http://schemas.openxmlformats.org/drawingml/2006/table">
            <a:tbl>
              <a:tblPr/>
              <a:tblGrid>
                <a:gridCol w="759834"/>
                <a:gridCol w="280685"/>
                <a:gridCol w="280685"/>
                <a:gridCol w="2475136"/>
                <a:gridCol w="759834"/>
                <a:gridCol w="759834"/>
                <a:gridCol w="759834"/>
                <a:gridCol w="759834"/>
                <a:gridCol w="691790"/>
                <a:gridCol w="680450"/>
              </a:tblGrid>
              <a:tr h="2053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89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67.636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67.064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0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1911</Words>
  <Application>Microsoft Office PowerPoint</Application>
  <PresentationFormat>Presentación en pantalla (4:3)</PresentationFormat>
  <Paragraphs>1114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ABRIL DE 2021 PARTIDA 24: MINISTERIO DE ENERGÍA</vt:lpstr>
      <vt:lpstr>EJECUCIÓN ACUMULADA DE GASTOS A ABRIL DE 2021  PARTIDA 24 MINISTERIO DE ENERGÍA</vt:lpstr>
      <vt:lpstr>EJECUCIÓN ACUMULADA DE GASTOS A ABRIL DE 2021  PARTIDA 24 MINISTERIO DE ENERGÍA</vt:lpstr>
      <vt:lpstr>EJECUCIÓN ACUMULADA DE GASTOS A ABRIL DE 2021  PARTIDA 24 MINISTERIO DE ENERGÍA</vt:lpstr>
      <vt:lpstr>EJECUCIÓN ACUMULADA DE GASTOS A ABRIL DE 2021 PARTIDA 24 MINISTERIO DE ENERGÍA</vt:lpstr>
      <vt:lpstr>EJECUCIÓN ACUMULADA DE GASTOS A ABRIL DE 2021  PARTIDA 24 MINISTERIO DE ENERGÍA RESUMEN POR CAPÍTULOS</vt:lpstr>
      <vt:lpstr>EJECUCIÓN ACUMULADA DE GASTOS A ABRIL DE 2021  PARTIDA 24. CAPÍTULO 01. PROGRAMA 01:  SUBSECRETARÍA DE ENERGÍA</vt:lpstr>
      <vt:lpstr>EJECUCIÓN ACUMULADA DE GASTOS A ABRIL DE 2021  PARTIDA 24. CAPÍTULO 01. PROGRAMA 03:  APOYO AL DESARROLLO DE ENERGÍAS RENOVABLES NO CONVENCIONALES</vt:lpstr>
      <vt:lpstr>EJECUCIÓN ACUMULADA DE GASTOS A ABRIL DE 2021  PARTIDA 24. CAPÍTULO 01. PROGRAMA 04:  PROGRAMA ENERGIZACIÓN RURAL Y SOCIAL</vt:lpstr>
      <vt:lpstr>EJECUCIÓN ACUMULADA DE GASTOS A ABRIL DE 2021  PARTIDA 24. CAPÍTULO 01. PROGRAMA 05:  PLAN DE ACCIÓN DE EFICIENCIA ENERGÉTICA</vt:lpstr>
      <vt:lpstr>EJECUCIÓN ACUMULADA DE GASTOS A ABRIL DE 2021  PARTIDA 24. CAPÍTULO 02. PROGRAMA 01:  COMISIÓN NACIONAL DE ENERGÍA</vt:lpstr>
      <vt:lpstr>EJECUCIÓN ACUMULADA DE GASTOS A ABRIL DE 2021  PARTIDA 24. CAPÍTULO 03. PROGRAMA 01:  COMISIÓN CHILENA DE ENERGÍA NUCLEAR</vt:lpstr>
      <vt:lpstr>EJECUCIÓN ACUMULADA DE GASTOS A ABRIL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321</cp:revision>
  <cp:lastPrinted>2019-06-03T14:10:49Z</cp:lastPrinted>
  <dcterms:created xsi:type="dcterms:W3CDTF">2016-06-23T13:38:47Z</dcterms:created>
  <dcterms:modified xsi:type="dcterms:W3CDTF">2021-06-14T18:47:33Z</dcterms:modified>
</cp:coreProperties>
</file>