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95473178212275"/>
          <c:y val="0.13373594318827589"/>
          <c:w val="0.83883393550785212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20'!$D$28:$O$28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20'!$D$29:$O$29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76-4C9A-B61D-A883597DC49C}"/>
                </c:ex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76-4C9A-B61D-A883597DC49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76-4C9A-B61D-A883597DC49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F5-4112-BB13-8F6EC4BCAF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453183520599342E-2"/>
                  <c:y val="1.71428590711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3DD-4A9D-A3FD-BE4A43FB0B0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DD-4A9D-A3FD-BE4A43FB0B03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9962546816479401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3DD-4A9D-A3FD-BE4A43FB0B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'[20.xlsx]Partida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20'!$D$30:$G$30</c:f>
              <c:numCache>
                <c:formatCode>0.0%</c:formatCode>
                <c:ptCount val="4"/>
                <c:pt idx="0">
                  <c:v>5.5049213678846159E-2</c:v>
                </c:pt>
                <c:pt idx="1">
                  <c:v>0.10852626852162719</c:v>
                </c:pt>
                <c:pt idx="2">
                  <c:v>0.15370071649063627</c:v>
                </c:pt>
                <c:pt idx="3">
                  <c:v>0.42336069526783698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0905256"/>
        <c:axId val="460906040"/>
      </c:lineChart>
      <c:catAx>
        <c:axId val="460905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906040"/>
        <c:crosses val="autoZero"/>
        <c:auto val="1"/>
        <c:lblAlgn val="ctr"/>
        <c:lblOffset val="100"/>
        <c:tickLblSkip val="1"/>
        <c:noMultiLvlLbl val="0"/>
      </c:catAx>
      <c:valAx>
        <c:axId val="4609060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905256"/>
        <c:crosses val="autoZero"/>
        <c:crossBetween val="between"/>
      </c:valAx>
      <c:spPr>
        <a:ln w="3175">
          <a:solidFill>
            <a:sysClr val="windowText" lastClr="000000"/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20'!$D$32:$O$32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93423738699329E-3"/>
                  <c:y val="2.1011798933246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864197530864764E-3"/>
                  <c:y val="-2.224012500073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-1.2996986487800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DD-4ADC-924E-A8AFD960C68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DD-4ADC-924E-A8AFD960C68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20'!$D$34:$G$34</c:f>
              <c:numCache>
                <c:formatCode>0.0%</c:formatCode>
                <c:ptCount val="4"/>
                <c:pt idx="0">
                  <c:v>5.5049213678846159E-2</c:v>
                </c:pt>
                <c:pt idx="1">
                  <c:v>5.3477054842781035E-2</c:v>
                </c:pt>
                <c:pt idx="2">
                  <c:v>6.9404169015101158E-2</c:v>
                </c:pt>
                <c:pt idx="3">
                  <c:v>0.26965997877720072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60955824"/>
        <c:axId val="460954256"/>
      </c:barChart>
      <c:catAx>
        <c:axId val="46095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954256"/>
        <c:crosses val="autoZero"/>
        <c:auto val="0"/>
        <c:lblAlgn val="ctr"/>
        <c:lblOffset val="100"/>
        <c:noMultiLvlLbl val="0"/>
      </c:catAx>
      <c:valAx>
        <c:axId val="4609542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09558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5" y="7620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870980"/>
              </p:ext>
            </p:extLst>
          </p:nvPr>
        </p:nvGraphicFramePr>
        <p:xfrm>
          <a:off x="419165" y="1947334"/>
          <a:ext cx="8210798" cy="3678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882012"/>
              </p:ext>
            </p:extLst>
          </p:nvPr>
        </p:nvGraphicFramePr>
        <p:xfrm>
          <a:off x="457200" y="1947333"/>
          <a:ext cx="8229600" cy="3569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441308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67977"/>
              </p:ext>
            </p:extLst>
          </p:nvPr>
        </p:nvGraphicFramePr>
        <p:xfrm>
          <a:off x="539554" y="2276870"/>
          <a:ext cx="7920876" cy="2952328"/>
        </p:xfrm>
        <a:graphic>
          <a:graphicData uri="http://schemas.openxmlformats.org/drawingml/2006/table">
            <a:tbl>
              <a:tblPr/>
              <a:tblGrid>
                <a:gridCol w="851502"/>
                <a:gridCol w="2888118"/>
                <a:gridCol w="851502"/>
                <a:gridCol w="851502"/>
                <a:gridCol w="851502"/>
                <a:gridCol w="851502"/>
                <a:gridCol w="775248"/>
              </a:tblGrid>
              <a:tr h="22930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225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0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39.677.141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16.797.742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5.039.313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9.184.077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74377" y="5301208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76107" y="1988837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469036"/>
              </p:ext>
            </p:extLst>
          </p:nvPr>
        </p:nvGraphicFramePr>
        <p:xfrm>
          <a:off x="758608" y="2693885"/>
          <a:ext cx="7557808" cy="2319291"/>
        </p:xfrm>
        <a:graphic>
          <a:graphicData uri="http://schemas.openxmlformats.org/drawingml/2006/table">
            <a:tbl>
              <a:tblPr/>
              <a:tblGrid>
                <a:gridCol w="849619"/>
                <a:gridCol w="313853"/>
                <a:gridCol w="2235006"/>
                <a:gridCol w="849619"/>
                <a:gridCol w="849619"/>
                <a:gridCol w="849619"/>
                <a:gridCol w="849619"/>
                <a:gridCol w="760854"/>
              </a:tblGrid>
              <a:tr h="350083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72124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6.682.364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18.274.774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10.115.378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0674" y="73240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1229" y="1412776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304424"/>
              </p:ext>
            </p:extLst>
          </p:nvPr>
        </p:nvGraphicFramePr>
        <p:xfrm>
          <a:off x="440674" y="1787968"/>
          <a:ext cx="8246125" cy="4525615"/>
        </p:xfrm>
        <a:graphic>
          <a:graphicData uri="http://schemas.openxmlformats.org/drawingml/2006/table">
            <a:tbl>
              <a:tblPr/>
              <a:tblGrid>
                <a:gridCol w="751943"/>
                <a:gridCol w="277770"/>
                <a:gridCol w="277770"/>
                <a:gridCol w="3257487"/>
                <a:gridCol w="751943"/>
                <a:gridCol w="751943"/>
                <a:gridCol w="751943"/>
                <a:gridCol w="751943"/>
                <a:gridCol w="673383"/>
              </a:tblGrid>
              <a:tr h="1553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58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9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6.682.364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3.997.479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1.211.028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1.192.369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1.192.369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342.567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348.351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301.343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0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0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55.580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46.754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124.186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157.302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8" y="5676780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764704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768" y="156189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7829"/>
              </p:ext>
            </p:extLst>
          </p:nvPr>
        </p:nvGraphicFramePr>
        <p:xfrm>
          <a:off x="448767" y="2079319"/>
          <a:ext cx="8238032" cy="3509924"/>
        </p:xfrm>
        <a:graphic>
          <a:graphicData uri="http://schemas.openxmlformats.org/drawingml/2006/table">
            <a:tbl>
              <a:tblPr/>
              <a:tblGrid>
                <a:gridCol w="776571"/>
                <a:gridCol w="286868"/>
                <a:gridCol w="286868"/>
                <a:gridCol w="3086003"/>
                <a:gridCol w="776571"/>
                <a:gridCol w="776571"/>
                <a:gridCol w="776571"/>
                <a:gridCol w="776571"/>
                <a:gridCol w="695438"/>
              </a:tblGrid>
              <a:tr h="1936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30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18.274.774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10.115.378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1.041.834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116.687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7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59.468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8.858.382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8.836.683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8.858.382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8.836.683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800</Words>
  <Application>Microsoft Office PowerPoint</Application>
  <PresentationFormat>Presentación en pantalla (4:3)</PresentationFormat>
  <Paragraphs>439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ABRIL DE 2021 PARTIDA 20: MINISTERIO SECRETARÍA GENERAL DE GOBIERNO</vt:lpstr>
      <vt:lpstr>EJECUCIÓN ACUMULADA DE GASTOS A ABRIL DE 2021  PARTIDA 20 MINISTERIO SECRETARÍA GENERAL DE GOBIERNO</vt:lpstr>
      <vt:lpstr>EJECUCIÓN ACUMULADA DE GASTOS A ABRIL DE 2021  PARTIDA 20 MINISTERIO SECRETARÍA GENERAL DE GOBIERNO</vt:lpstr>
      <vt:lpstr>COMPORTAMIENTO DE LA EJECUCIÓN MENSUAL DE GASTOS A ABRIL DE 2021  PARTIDA 20 MINISTERIO SECRETARÍA GENERAL DE GOBIERNO</vt:lpstr>
      <vt:lpstr>EJECUCIÓN ACUMULADA  DE GASTOS A ABRIL DE 2021  PARTIDA 20 MINISTERIO SECRETARÍA GENERAL DE GOBIERNO</vt:lpstr>
      <vt:lpstr>EJECUCIÓN ACUMULADA DE GASTOS A ABRIL DE 2021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16</cp:revision>
  <dcterms:created xsi:type="dcterms:W3CDTF">2019-11-13T19:00:32Z</dcterms:created>
  <dcterms:modified xsi:type="dcterms:W3CDTF">2021-06-11T01:38:20Z</dcterms:modified>
</cp:coreProperties>
</file>