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19'!$D$24:$G$24</c:f>
              <c:numCache>
                <c:formatCode>0.0%</c:formatCode>
                <c:ptCount val="4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3482424"/>
        <c:axId val="513487128"/>
      </c:lineChart>
      <c:catAx>
        <c:axId val="513482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487128"/>
        <c:crosses val="autoZero"/>
        <c:auto val="1"/>
        <c:lblAlgn val="ctr"/>
        <c:lblOffset val="100"/>
        <c:noMultiLvlLbl val="0"/>
      </c:catAx>
      <c:valAx>
        <c:axId val="5134871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4824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19'!$D$31:$G$31</c:f>
              <c:numCache>
                <c:formatCode>0.0%</c:formatCode>
                <c:ptCount val="4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5613480"/>
        <c:axId val="505621712"/>
      </c:barChart>
      <c:catAx>
        <c:axId val="50561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5621712"/>
        <c:crosses val="autoZero"/>
        <c:auto val="1"/>
        <c:lblAlgn val="ctr"/>
        <c:lblOffset val="100"/>
        <c:noMultiLvlLbl val="0"/>
      </c:catAx>
      <c:valAx>
        <c:axId val="5056217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561348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011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4136"/>
              </p:ext>
            </p:extLst>
          </p:nvPr>
        </p:nvGraphicFramePr>
        <p:xfrm>
          <a:off x="590872" y="1950022"/>
          <a:ext cx="7924479" cy="3826445"/>
        </p:xfrm>
        <a:graphic>
          <a:graphicData uri="http://schemas.openxmlformats.org/drawingml/2006/table">
            <a:tbl>
              <a:tblPr/>
              <a:tblGrid>
                <a:gridCol w="793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7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8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223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043492"/>
              </p:ext>
            </p:extLst>
          </p:nvPr>
        </p:nvGraphicFramePr>
        <p:xfrm>
          <a:off x="518864" y="1615958"/>
          <a:ext cx="8114582" cy="4877500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5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4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292.201.853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3.507.353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1.110.475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256.953.652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256.953.652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3.050.758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45.963.118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6.637.714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201.302.062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4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7274"/>
              </p:ext>
            </p:extLst>
          </p:nvPr>
        </p:nvGraphicFramePr>
        <p:xfrm>
          <a:off x="518864" y="1798420"/>
          <a:ext cx="8167935" cy="344044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4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254886"/>
              </p:ext>
            </p:extLst>
          </p:nvPr>
        </p:nvGraphicFramePr>
        <p:xfrm>
          <a:off x="518958" y="1974082"/>
          <a:ext cx="8134421" cy="3746651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3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1.940.276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309.570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031543"/>
              </p:ext>
            </p:extLst>
          </p:nvPr>
        </p:nvGraphicFramePr>
        <p:xfrm>
          <a:off x="518959" y="2402186"/>
          <a:ext cx="8134420" cy="1698367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02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2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01567"/>
              </p:ext>
            </p:extLst>
          </p:nvPr>
        </p:nvGraphicFramePr>
        <p:xfrm>
          <a:off x="554127" y="2184476"/>
          <a:ext cx="8099253" cy="1972197"/>
        </p:xfrm>
        <a:graphic>
          <a:graphicData uri="http://schemas.openxmlformats.org/drawingml/2006/table">
            <a:tbl>
              <a:tblPr/>
              <a:tblGrid>
                <a:gridCol w="80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74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9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334604"/>
              </p:ext>
            </p:extLst>
          </p:nvPr>
        </p:nvGraphicFramePr>
        <p:xfrm>
          <a:off x="521543" y="2282454"/>
          <a:ext cx="8131834" cy="1813033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8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8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49825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410558"/>
              </p:ext>
            </p:extLst>
          </p:nvPr>
        </p:nvGraphicFramePr>
        <p:xfrm>
          <a:off x="518957" y="2370466"/>
          <a:ext cx="8134421" cy="2103535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9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023676"/>
              </p:ext>
            </p:extLst>
          </p:nvPr>
        </p:nvGraphicFramePr>
        <p:xfrm>
          <a:off x="496554" y="1951120"/>
          <a:ext cx="8018797" cy="3782131"/>
        </p:xfrm>
        <a:graphic>
          <a:graphicData uri="http://schemas.openxmlformats.org/drawingml/2006/table">
            <a:tbl>
              <a:tblPr/>
              <a:tblGrid>
                <a:gridCol w="803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8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4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4.346.410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2.672.167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215"/>
              </p:ext>
            </p:extLst>
          </p:nvPr>
        </p:nvGraphicFramePr>
        <p:xfrm>
          <a:off x="487593" y="1916832"/>
          <a:ext cx="8199207" cy="3451771"/>
        </p:xfrm>
        <a:graphic>
          <a:graphicData uri="http://schemas.openxmlformats.org/drawingml/2006/table">
            <a:tbl>
              <a:tblPr/>
              <a:tblGrid>
                <a:gridCol w="828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8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2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318628"/>
              </p:ext>
            </p:extLst>
          </p:nvPr>
        </p:nvGraphicFramePr>
        <p:xfrm>
          <a:off x="539552" y="1914524"/>
          <a:ext cx="8147248" cy="389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17695"/>
              </p:ext>
            </p:extLst>
          </p:nvPr>
        </p:nvGraphicFramePr>
        <p:xfrm>
          <a:off x="457198" y="1895474"/>
          <a:ext cx="8220199" cy="369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257125"/>
              </p:ext>
            </p:extLst>
          </p:nvPr>
        </p:nvGraphicFramePr>
        <p:xfrm>
          <a:off x="611557" y="2060844"/>
          <a:ext cx="7632850" cy="3468001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251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1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1.073.776.005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317.562.833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43.495.221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14.096.690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256.960.045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40.576.098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450845,5%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8D76702-E11C-4FD3-8342-359ADBEA168D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3560877670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455666267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972963670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4081020481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196805976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942697770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1201944354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395992794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006377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66579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1.009.051.455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312.888.049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435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15.511.511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776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412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7056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2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292.201.853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3256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838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6615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335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8102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807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5984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4.346.410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5623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148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77134"/>
              </p:ext>
            </p:extLst>
          </p:nvPr>
        </p:nvGraphicFramePr>
        <p:xfrm>
          <a:off x="405024" y="2043186"/>
          <a:ext cx="8110325" cy="4133935"/>
        </p:xfrm>
        <a:graphic>
          <a:graphicData uri="http://schemas.openxmlformats.org/drawingml/2006/table">
            <a:tbl>
              <a:tblPr/>
              <a:tblGrid>
                <a:gridCol w="812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9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5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6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15.511.511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5.589.041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4.068.246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371425"/>
              </p:ext>
            </p:extLst>
          </p:nvPr>
        </p:nvGraphicFramePr>
        <p:xfrm>
          <a:off x="537790" y="1878464"/>
          <a:ext cx="8147246" cy="3797104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3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7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7.027.634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207223"/>
              </p:ext>
            </p:extLst>
          </p:nvPr>
        </p:nvGraphicFramePr>
        <p:xfrm>
          <a:off x="475069" y="1988834"/>
          <a:ext cx="8040283" cy="3474710"/>
        </p:xfrm>
        <a:graphic>
          <a:graphicData uri="http://schemas.openxmlformats.org/drawingml/2006/table">
            <a:tbl>
              <a:tblPr/>
              <a:tblGrid>
                <a:gridCol w="805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5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5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3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3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3420</Words>
  <Application>Microsoft Office PowerPoint</Application>
  <PresentationFormat>Presentación en pantalla (4:3)</PresentationFormat>
  <Paragraphs>1925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ABRIL DE 2021 PARTIDA 19: MINISTERIO DE TRANSPORTES Y TELECOMUNICACIONES</vt:lpstr>
      <vt:lpstr>EJECUCIÓN ACUMULADA DE GASTOS A ABRIL DE 2021  PARTIDA 19 MINISTERIO DE TRANSPORTES Y TELECOMUNICACIONES</vt:lpstr>
      <vt:lpstr>COMPORTAMIENTO DE LA EJECUCIÓN ACUMULADA DE GASTOS A ABRIL DE 2021  PARTIDA 19 MINISTERIO DE TRANSPORTES Y TELECOMUNICACIONES</vt:lpstr>
      <vt:lpstr>COMPORTAMIENTO DE LA EJECUCIÓN ACUMULADA DE GASTOS A ABRIL DE 2021  PARTIDA 19 MINISTERIO DE TRANSPORTES Y TELECOMUNICACIONES</vt:lpstr>
      <vt:lpstr>EJECUCIÓN ACUMULADA DE GASTOS A ABRIL DE 2021  PARTIDA 19 MINISTERIO DE TRANSPORTES Y TELECOMUNICACIONES</vt:lpstr>
      <vt:lpstr>EJECUCIÓN ACUMULADA DE GASTOS A ABRIL DE 2021  PARTIDA 19 MINISTERIO DE TRANSPORTES Y TELECOMUNICACIONES  RESUMEN POR CAPÍTULOS</vt:lpstr>
      <vt:lpstr>EJECUCIÓN ACUMULADA DE GASTOS A ABRIL DE 2021  PARTIDA 19. CAPÍTULO 01. PROGRAMA 01: SECRETARÍA Y ADMINISTRACIÓN GENERAL DE TRANSPORTES</vt:lpstr>
      <vt:lpstr>EJECUCIÓN ACUMULADA DE GASTOS A ABRIL DE 2021  PARTIDA 19. CAPÍTULO 01. PROGRAMA 03: TRANSANTIAGO</vt:lpstr>
      <vt:lpstr>EJECUCIÓN ACUMULADA DE GASTOS A ABRIL DE 2021  PARTIDA 19. CAPÍTULO 01. PROGRAMA 04: UNIDAD OPERATIVA DE CONTROL DE TRÁNSITO</vt:lpstr>
      <vt:lpstr>EJECUCIÓN ACUMULADA DE GASTOS A ABRIL DE 2021  PARTIDA 19. CAPÍTULO 01. PROGRAMA 05: FISCALIZACIÓN Y CONTROL</vt:lpstr>
      <vt:lpstr>EJECUCIÓN ACUMULADA DE GASTOS A ABRIL DE 2021  PARTIDA 19. CAPÍTULO 01. PROGRAMA 06: SUBSIDIO NACIONAL AL TRANSPORTE PÚBLICO</vt:lpstr>
      <vt:lpstr>EJECUCIÓN ACUMULADA DE GASTOS A ABRIL DE 2021  PARTIDA 19. CAPÍTULO 01. PROGRAMA 07: PROGRAMA DESARROLLO LOGÍSTICO</vt:lpstr>
      <vt:lpstr>EJECUCIÓN ACUMULADA DE GASTOS A ABRIL DE 2021  PARTIDA 19. CAPÍTULO 01. PROGRAMA 08: PROGRAMA DE VIALIDAD Y TRANSPORTE URBANO: SECTRA</vt:lpstr>
      <vt:lpstr>EJECUCIÓN ACUMULADA DE GASTOS A ABRIL DE 2021  PARTIDA 19. PROGRAMA: TRANSANTIAGO FET COVID-19</vt:lpstr>
      <vt:lpstr>EJECUCIÓN ACUMULADA DE GASTOS A ABRIL DE 2021  PARTIDA 19. PROGRAMA:UNIDAD OPERATIVA CONTROL DE TRANSITO FET COVID-19</vt:lpstr>
      <vt:lpstr>EJECUCIÓN ACUMULADA DE GASTOS A ABRIL DE 2021  PARTIDA 19. PROGRAMA: SUBSIDIO NACIONAL TRANSPORTE PÚBLICO FET COVID-19</vt:lpstr>
      <vt:lpstr>EJECUCIÓN ACUMULADA DE GASTOS A ABRIL DE 2021  PARTIDA 19. PROGRAMA DE VIALIDAD Y TRANSPORTE URBANO: SECTRA FET COVID-19 </vt:lpstr>
      <vt:lpstr>EJECUCIÓN ACUMULADA DE GASTOS A ABRIL DE 2021  PARTIDA 19. CAPÍTULO 02. PROGRAMA 01: SUBSECRETARÍA DE TELECOMUNICACIONES</vt:lpstr>
      <vt:lpstr>EJECUCIÓN ACUMULADA DE GASTOS A ABRIL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325</cp:revision>
  <cp:lastPrinted>2019-06-03T14:10:49Z</cp:lastPrinted>
  <dcterms:created xsi:type="dcterms:W3CDTF">2016-06-23T13:38:47Z</dcterms:created>
  <dcterms:modified xsi:type="dcterms:W3CDTF">2021-08-09T19:55:40Z</dcterms:modified>
</cp:coreProperties>
</file>