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379320"/>
        <c:axId val="501379712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1074693479816895E-2"/>
                  <c:y val="3.195449492322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426202961783125E-2"/>
                  <c:y val="2.2277087457632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751017349472896E-2"/>
                  <c:y val="2.722716741355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31487770834962E-2"/>
                  <c:y val="4.320430818392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17'!$D$20:$G$20</c:f>
              <c:numCache>
                <c:formatCode>0.0%</c:formatCode>
                <c:ptCount val="4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387552"/>
        <c:axId val="501380104"/>
      </c:lineChart>
      <c:catAx>
        <c:axId val="50137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1379712"/>
        <c:crosses val="autoZero"/>
        <c:auto val="1"/>
        <c:lblAlgn val="ctr"/>
        <c:lblOffset val="100"/>
        <c:noMultiLvlLbl val="0"/>
      </c:catAx>
      <c:valAx>
        <c:axId val="501379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1379320"/>
        <c:crosses val="autoZero"/>
        <c:crossBetween val="between"/>
        <c:majorUnit val="0.2"/>
      </c:valAx>
      <c:valAx>
        <c:axId val="501380104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501387552"/>
        <c:crosses val="max"/>
        <c:crossBetween val="between"/>
      </c:valAx>
      <c:catAx>
        <c:axId val="501387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13801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17'!$D$27:$G$27</c:f>
              <c:numCache>
                <c:formatCode>0.0%</c:formatCode>
                <c:ptCount val="4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799608"/>
        <c:axId val="498806272"/>
      </c:barChart>
      <c:catAx>
        <c:axId val="49879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8806272"/>
        <c:crosses val="autoZero"/>
        <c:auto val="1"/>
        <c:lblAlgn val="ctr"/>
        <c:lblOffset val="100"/>
        <c:noMultiLvlLbl val="0"/>
      </c:catAx>
      <c:valAx>
        <c:axId val="49880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879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mayo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825432"/>
              </p:ext>
            </p:extLst>
          </p:nvPr>
        </p:nvGraphicFramePr>
        <p:xfrm>
          <a:off x="476004" y="2066078"/>
          <a:ext cx="8210795" cy="3790330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95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91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16.584.925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1.782.677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2.384.182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2.384.182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732.021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729.926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967419"/>
              </p:ext>
            </p:extLst>
          </p:nvPr>
        </p:nvGraphicFramePr>
        <p:xfrm>
          <a:off x="530873" y="2080687"/>
          <a:ext cx="8155929" cy="2529215"/>
        </p:xfrm>
        <a:graphic>
          <a:graphicData uri="http://schemas.openxmlformats.org/drawingml/2006/table">
            <a:tbl>
              <a:tblPr/>
              <a:tblGrid>
                <a:gridCol w="883504"/>
                <a:gridCol w="326368"/>
                <a:gridCol w="326368"/>
                <a:gridCol w="2294475"/>
                <a:gridCol w="883504"/>
                <a:gridCol w="883504"/>
                <a:gridCol w="883504"/>
                <a:gridCol w="883504"/>
                <a:gridCol w="791198"/>
              </a:tblGrid>
              <a:tr h="204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59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82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81876"/>
              </p:ext>
            </p:extLst>
          </p:nvPr>
        </p:nvGraphicFramePr>
        <p:xfrm>
          <a:off x="518864" y="2128114"/>
          <a:ext cx="8167935" cy="230899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29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16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4.334.314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1.400.662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992.130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538188"/>
              </p:ext>
            </p:extLst>
          </p:nvPr>
        </p:nvGraphicFramePr>
        <p:xfrm>
          <a:off x="518864" y="1916834"/>
          <a:ext cx="8167935" cy="269306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67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50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0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1.340.188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35897"/>
              </p:ext>
            </p:extLst>
          </p:nvPr>
        </p:nvGraphicFramePr>
        <p:xfrm>
          <a:off x="395625" y="166555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619512"/>
              </p:ext>
            </p:extLst>
          </p:nvPr>
        </p:nvGraphicFramePr>
        <p:xfrm>
          <a:off x="417237" y="1608138"/>
          <a:ext cx="8210797" cy="434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416451"/>
              </p:ext>
            </p:extLst>
          </p:nvPr>
        </p:nvGraphicFramePr>
        <p:xfrm>
          <a:off x="466600" y="1761595"/>
          <a:ext cx="8210797" cy="404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46774"/>
              </p:ext>
            </p:extLst>
          </p:nvPr>
        </p:nvGraphicFramePr>
        <p:xfrm>
          <a:off x="606314" y="2328346"/>
          <a:ext cx="7638095" cy="2612821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2"/>
              </a:tblGrid>
              <a:tr h="1990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965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466415"/>
              </p:ext>
            </p:extLst>
          </p:nvPr>
        </p:nvGraphicFramePr>
        <p:xfrm>
          <a:off x="585599" y="1885181"/>
          <a:ext cx="7817728" cy="2769895"/>
        </p:xfrm>
        <a:graphic>
          <a:graphicData uri="http://schemas.openxmlformats.org/drawingml/2006/table">
            <a:tbl>
              <a:tblPr/>
              <a:tblGrid>
                <a:gridCol w="324522"/>
                <a:gridCol w="324522"/>
                <a:gridCol w="2910960"/>
                <a:gridCol w="869718"/>
                <a:gridCol w="869718"/>
                <a:gridCol w="869718"/>
                <a:gridCol w="869718"/>
                <a:gridCol w="778852"/>
              </a:tblGrid>
              <a:tr h="2070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4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16.105.274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9.726.168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16.584.925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3.340.539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4.334.314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50512"/>
              </p:ext>
            </p:extLst>
          </p:nvPr>
        </p:nvGraphicFramePr>
        <p:xfrm>
          <a:off x="405026" y="1979552"/>
          <a:ext cx="8210796" cy="4080330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669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13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6.843.369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2.423.693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1.402.651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3928160,0%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3928160,0%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88096"/>
              </p:ext>
            </p:extLst>
          </p:nvPr>
        </p:nvGraphicFramePr>
        <p:xfrm>
          <a:off x="561324" y="2060857"/>
          <a:ext cx="7954028" cy="3724295"/>
        </p:xfrm>
        <a:graphic>
          <a:graphicData uri="http://schemas.openxmlformats.org/drawingml/2006/table">
            <a:tbl>
              <a:tblPr/>
              <a:tblGrid>
                <a:gridCol w="796889"/>
                <a:gridCol w="294374"/>
                <a:gridCol w="294374"/>
                <a:gridCol w="2667202"/>
                <a:gridCol w="796889"/>
                <a:gridCol w="796889"/>
                <a:gridCol w="796889"/>
                <a:gridCol w="796889"/>
                <a:gridCol w="713633"/>
              </a:tblGrid>
              <a:tr h="2026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7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60406"/>
              </p:ext>
            </p:extLst>
          </p:nvPr>
        </p:nvGraphicFramePr>
        <p:xfrm>
          <a:off x="500363" y="2009690"/>
          <a:ext cx="8186439" cy="2427421"/>
        </p:xfrm>
        <a:graphic>
          <a:graphicData uri="http://schemas.openxmlformats.org/drawingml/2006/table">
            <a:tbl>
              <a:tblPr/>
              <a:tblGrid>
                <a:gridCol w="820174"/>
                <a:gridCol w="302975"/>
                <a:gridCol w="302975"/>
                <a:gridCol w="2745135"/>
                <a:gridCol w="820174"/>
                <a:gridCol w="820174"/>
                <a:gridCol w="820174"/>
                <a:gridCol w="820174"/>
                <a:gridCol w="734484"/>
              </a:tblGrid>
              <a:tr h="213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3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0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1.364.836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1614</Words>
  <Application>Microsoft Office PowerPoint</Application>
  <PresentationFormat>Presentación en pantalla (4:3)</PresentationFormat>
  <Paragraphs>965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ABRIL DE 2021 PARTIDA 17: MINISTERIO DE MINERÍA</vt:lpstr>
      <vt:lpstr>EJECUCIÓN ACUMULADA DE GASTOS A ABRIL DE 2021  PARTIDA 17 MINISTERIO DE MINERÍA</vt:lpstr>
      <vt:lpstr>EJECUCIÓN ACUMULADA DE GASTOS A ABRIL DE 2021  PARTIDA 17 MINISTERIO DE MINERÍA</vt:lpstr>
      <vt:lpstr>EJECUCIÓN ACUMULADA DE GASTOS A ABRIL DE 2021  PARTIDA 17 MINISTERIO DE MINERÍA</vt:lpstr>
      <vt:lpstr>EJECUCIÓN ACUMULADA DE GASTOS A ABRIL DE 2021 PARTIDA 17 MINISTERIO DE MINERÍA</vt:lpstr>
      <vt:lpstr>EJECUCIÓN ACUMULADA DE GASTOS A ABRIL DE 2021  PARTIDA 17 MINISTERIO DE MINERÍA RESUMEN POR CAPÍTULOS</vt:lpstr>
      <vt:lpstr>EJECUCIÓN ACUMULADA DE GASTOS A ABRIL DE 2021  PARTIDA 17. CAPÍTULO 01. PROGRAMA 01: SECRETARÍA Y ADMINISTRACIÓN GENERAL</vt:lpstr>
      <vt:lpstr>EJECUCIÓN ACUMULADA DE GASTOS A ABRIL DE 2021 PARTIDA 17. CAPÍTULO 01. PROGRAMA 02:  FOMENTO DE LA PEQUEÑA Y MEDIANA MINERÍA</vt:lpstr>
      <vt:lpstr>EJECUCIÓN ACUMULADA DE GASTOS A ABRIL DE 2021  PARTIDA 17. CAPÍTULO 02. PROGRAMA 01:  COMISIÓN CHILENA DEL COBRE</vt:lpstr>
      <vt:lpstr>EJECUCIÓN ACUMULADA DE GASTOS A ABRIL DE 2021 PARTIDA 17. CAPÍTULO 03. PROGRAMA 01:  SERVICIO NACIONAL DE GEOLOGÍA Y MINERÍA</vt:lpstr>
      <vt:lpstr>EJECUCIÓN ACUMULADA DE GASTOS A ABRIL DE 2021 PARTIDA 17. CAPÍTULO 03. PROGRAMA 02:  RED NACIONAL DE VIGILANCIA VOLCÁNICA</vt:lpstr>
      <vt:lpstr>EJECUCIÓN ACUMULADA DE GASTOS A ABRIL DE 2021 PARTIDA 17. CAPÍTULO 03. PROGRAMA 03:  PLAN NACIONAL DE GEOLOGÍA</vt:lpstr>
      <vt:lpstr>EJECUCIÓN ACUMULADA DE GASTOS A ABRIL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322</cp:revision>
  <cp:lastPrinted>2019-06-03T14:10:49Z</cp:lastPrinted>
  <dcterms:created xsi:type="dcterms:W3CDTF">2016-06-23T13:38:47Z</dcterms:created>
  <dcterms:modified xsi:type="dcterms:W3CDTF">2021-06-14T17:54:47Z</dcterms:modified>
</cp:coreProperties>
</file>