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sldIdLst>
    <p:sldId id="257" r:id="rId2"/>
    <p:sldId id="281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2" r:id="rId15"/>
    <p:sldId id="271" r:id="rId16"/>
    <p:sldId id="272" r:id="rId17"/>
    <p:sldId id="273" r:id="rId18"/>
    <p:sldId id="274" r:id="rId19"/>
    <p:sldId id="283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32F-4841-91CE-114B70DC84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32F-4841-91CE-114B70DC846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32F-4841-91CE-114B70DC846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32F-4841-91CE-114B70DC846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32F-4841-91CE-114B70DC846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32F-4841-91CE-114B70DC846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32F-4841-91CE-114B70DC846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232F-4841-91CE-114B70DC846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232F-4841-91CE-114B70DC8465}"/>
              </c:ext>
            </c:extLst>
          </c:dPt>
          <c:dLbls>
            <c:dLbl>
              <c:idx val="3"/>
              <c:layout>
                <c:manualLayout>
                  <c:x val="7.5937954566531775E-3"/>
                  <c:y val="4.90820168917401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2F-4841-91CE-114B70DC8465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15'!$B$56:$C$62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'Partida 15'!$D$56:$D$62</c:f>
              <c:numCache>
                <c:formatCode>0.0%</c:formatCode>
                <c:ptCount val="7"/>
                <c:pt idx="0">
                  <c:v>1.9502202143094709E-2</c:v>
                </c:pt>
                <c:pt idx="1">
                  <c:v>1.1056712310629352E-2</c:v>
                </c:pt>
                <c:pt idx="2">
                  <c:v>0.64886612963622636</c:v>
                </c:pt>
                <c:pt idx="3">
                  <c:v>0.14146378968966672</c:v>
                </c:pt>
                <c:pt idx="4">
                  <c:v>0.16778935500687461</c:v>
                </c:pt>
                <c:pt idx="5">
                  <c:v>9.9153730530249316E-3</c:v>
                </c:pt>
                <c:pt idx="6" formatCode="0%">
                  <c:v>1.4064381604833678E-3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32F-4841-91CE-114B70DC84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09986235558904"/>
          <c:y val="0.18773289575459531"/>
          <c:w val="0.31278949433453501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2019 - 2020 - 2021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dLbl>
              <c:idx val="3"/>
              <c:layout>
                <c:manualLayout>
                  <c:x val="0"/>
                  <c:y val="-5.0925925925925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3C2-4C16-BAEF-19B2D0574D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wrap="square" lIns="38100" tIns="19050" rIns="38100" bIns="19050" anchor="ctr">
                <a:spAutoFit/>
              </a:bodyPr>
              <a:lstStyle/>
              <a:p>
                <a:pPr>
                  <a:defRPr sz="700">
                    <a:solidFill>
                      <a:srgbClr val="FF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15'!$D$27:$G$27</c:f>
              <c:numCache>
                <c:formatCode>0.0%</c:formatCode>
                <c:ptCount val="4"/>
                <c:pt idx="0">
                  <c:v>9.1491001444680878E-2</c:v>
                </c:pt>
                <c:pt idx="1">
                  <c:v>8.0550601234816777E-2</c:v>
                </c:pt>
                <c:pt idx="2">
                  <c:v>0.13842955397608928</c:v>
                </c:pt>
                <c:pt idx="3">
                  <c:v>0.10254462133974211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C2-4C16-BAEF-19B2D0574D17}"/>
            </c:ext>
          </c:extLst>
        </c:ser>
        <c:ser>
          <c:idx val="1"/>
          <c:order val="1"/>
          <c:tx>
            <c:strRef>
              <c:f>'Partida 15'!$C$28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9.657250002028854E-2</c:v>
                </c:pt>
                <c:pt idx="4">
                  <c:v>8.9770029510656921E-2</c:v>
                </c:pt>
                <c:pt idx="5">
                  <c:v>8.0662320861589518E-2</c:v>
                </c:pt>
                <c:pt idx="6">
                  <c:v>7.9807179738724379E-2</c:v>
                </c:pt>
                <c:pt idx="7">
                  <c:v>9.11039737089792E-2</c:v>
                </c:pt>
                <c:pt idx="8">
                  <c:v>8.7063294098505675E-2</c:v>
                </c:pt>
                <c:pt idx="9">
                  <c:v>7.8261542476379467E-2</c:v>
                </c:pt>
                <c:pt idx="10">
                  <c:v>8.1497084544720461E-2</c:v>
                </c:pt>
                <c:pt idx="11">
                  <c:v>9.9537516012179791E-2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C2-4C16-BAEF-19B2D0574D17}"/>
            </c:ext>
          </c:extLst>
        </c:ser>
        <c:ser>
          <c:idx val="2"/>
          <c:order val="2"/>
          <c:tx>
            <c:strRef>
              <c:f>'Partida 15'!$C$29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15'!$D$29:$O$29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C2-4C16-BAEF-19B2D0574D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425263648"/>
        <c:axId val="425269920"/>
      </c:barChart>
      <c:catAx>
        <c:axId val="42526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920"/>
        <c:crosses val="autoZero"/>
        <c:auto val="1"/>
        <c:lblAlgn val="ctr"/>
        <c:lblOffset val="100"/>
        <c:noMultiLvlLbl val="0"/>
      </c:catAx>
      <c:valAx>
        <c:axId val="42526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3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s-CL" sz="1200" b="1">
                <a:latin typeface="Calibri" panose="020F0502020204030204" pitchFamily="34" charset="0"/>
                <a:cs typeface="Calibri" panose="020F0502020204030204" pitchFamily="34" charset="0"/>
              </a:rPr>
              <a:t>% de Ejecución</a:t>
            </a:r>
            <a:r>
              <a:rPr lang="es-CL" sz="1200" b="1" baseline="0">
                <a:latin typeface="Calibri" panose="020F0502020204030204" pitchFamily="34" charset="0"/>
                <a:cs typeface="Calibri" panose="020F0502020204030204" pitchFamily="34" charset="0"/>
              </a:rPr>
              <a:t> Acumulada 2019 - 2020 - 2021 </a:t>
            </a:r>
            <a:endParaRPr lang="es-CL" sz="1200" b="1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'Partida 15'!$C$20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6.535947712418301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1B5-4EAB-80FA-422BD776BF87}"/>
                </c:ext>
              </c:extLst>
            </c:dLbl>
            <c:dLbl>
              <c:idx val="2"/>
              <c:layout>
                <c:manualLayout>
                  <c:x val="-7.3529411764705885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1B5-4EAB-80FA-422BD776BF87}"/>
                </c:ext>
              </c:extLst>
            </c:dLbl>
            <c:dLbl>
              <c:idx val="3"/>
              <c:layout>
                <c:manualLayout>
                  <c:x val="-5.9912854030501089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1B5-4EAB-80FA-422BD776BF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ysClr val="windowText" lastClr="00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15'!$D$20:$G$20</c:f>
              <c:numCache>
                <c:formatCode>0.0%</c:formatCode>
                <c:ptCount val="4"/>
                <c:pt idx="0">
                  <c:v>9.1491001444680878E-2</c:v>
                </c:pt>
                <c:pt idx="1">
                  <c:v>0.1717751114617794</c:v>
                </c:pt>
                <c:pt idx="2">
                  <c:v>0.31016667949884208</c:v>
                </c:pt>
                <c:pt idx="3">
                  <c:v>0.41158799626364473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1B5-4EAB-80FA-422BD776BF87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15'!$D$21:$O$21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0.35177601071528464</c:v>
                </c:pt>
                <c:pt idx="4">
                  <c:v>0.44223056309923758</c:v>
                </c:pt>
                <c:pt idx="5">
                  <c:v>0.52287086618824841</c:v>
                </c:pt>
                <c:pt idx="6">
                  <c:v>0.60170541642836894</c:v>
                </c:pt>
                <c:pt idx="7">
                  <c:v>0.69228558411223184</c:v>
                </c:pt>
                <c:pt idx="8">
                  <c:v>0.77926821593443296</c:v>
                </c:pt>
                <c:pt idx="9">
                  <c:v>0.83429796539159906</c:v>
                </c:pt>
                <c:pt idx="10">
                  <c:v>0.91544098971450327</c:v>
                </c:pt>
                <c:pt idx="11">
                  <c:v>0.98948465778352435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1B5-4EAB-80FA-422BD776BF87}"/>
            </c:ext>
          </c:extLst>
        </c:ser>
        <c:ser>
          <c:idx val="2"/>
          <c:order val="2"/>
          <c:tx>
            <c:strRef>
              <c:f>'Partida 15'!$C$22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15'!$D$22:$O$22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1B5-4EAB-80FA-422BD776BF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269136"/>
        <c:axId val="425270704"/>
      </c:lineChart>
      <c:catAx>
        <c:axId val="42526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70704"/>
        <c:crosses val="autoZero"/>
        <c:auto val="1"/>
        <c:lblAlgn val="ctr"/>
        <c:lblOffset val="100"/>
        <c:noMultiLvlLbl val="0"/>
      </c:catAx>
      <c:valAx>
        <c:axId val="42527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1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06-06-2021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06-06-2021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833D8E2-FA88-45ED-8924-62A8C6B0D5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034538"/>
              </p:ext>
            </p:extLst>
          </p:nvPr>
        </p:nvGraphicFramePr>
        <p:xfrm>
          <a:off x="534952" y="1767023"/>
          <a:ext cx="8074096" cy="3364682"/>
        </p:xfrm>
        <a:graphic>
          <a:graphicData uri="http://schemas.openxmlformats.org/drawingml/2006/table">
            <a:tbl>
              <a:tblPr/>
              <a:tblGrid>
                <a:gridCol w="724405">
                  <a:extLst>
                    <a:ext uri="{9D8B030D-6E8A-4147-A177-3AD203B41FA5}">
                      <a16:colId xmlns:a16="http://schemas.microsoft.com/office/drawing/2014/main" val="578439936"/>
                    </a:ext>
                  </a:extLst>
                </a:gridCol>
                <a:gridCol w="271652">
                  <a:extLst>
                    <a:ext uri="{9D8B030D-6E8A-4147-A177-3AD203B41FA5}">
                      <a16:colId xmlns:a16="http://schemas.microsoft.com/office/drawing/2014/main" val="692002365"/>
                    </a:ext>
                  </a:extLst>
                </a:gridCol>
                <a:gridCol w="280707">
                  <a:extLst>
                    <a:ext uri="{9D8B030D-6E8A-4147-A177-3AD203B41FA5}">
                      <a16:colId xmlns:a16="http://schemas.microsoft.com/office/drawing/2014/main" val="2395967542"/>
                    </a:ext>
                  </a:extLst>
                </a:gridCol>
                <a:gridCol w="2450902">
                  <a:extLst>
                    <a:ext uri="{9D8B030D-6E8A-4147-A177-3AD203B41FA5}">
                      <a16:colId xmlns:a16="http://schemas.microsoft.com/office/drawing/2014/main" val="438393752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1645502597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3830007118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3312884469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3810438618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2972370730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4249248746"/>
                    </a:ext>
                  </a:extLst>
                </a:gridCol>
              </a:tblGrid>
              <a:tr h="1520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670584"/>
                  </a:ext>
                </a:extLst>
              </a:tr>
              <a:tr h="4657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870863"/>
                  </a:ext>
                </a:extLst>
              </a:tr>
              <a:tr h="161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6.353.784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6.353.784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1.843.848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227266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3.369.996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3.369.996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09560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1.133.495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1.122.836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307.928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203169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630364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728971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07625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739498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814284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82635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091334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723017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241523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16109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338576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91713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464047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070982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412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71FC67-AAE3-47DF-AAE1-9165F0241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438467"/>
              </p:ext>
            </p:extLst>
          </p:nvPr>
        </p:nvGraphicFramePr>
        <p:xfrm>
          <a:off x="530802" y="1704798"/>
          <a:ext cx="8028334" cy="3676650"/>
        </p:xfrm>
        <a:graphic>
          <a:graphicData uri="http://schemas.openxmlformats.org/drawingml/2006/table">
            <a:tbl>
              <a:tblPr/>
              <a:tblGrid>
                <a:gridCol w="732067">
                  <a:extLst>
                    <a:ext uri="{9D8B030D-6E8A-4147-A177-3AD203B41FA5}">
                      <a16:colId xmlns:a16="http://schemas.microsoft.com/office/drawing/2014/main" val="511054361"/>
                    </a:ext>
                  </a:extLst>
                </a:gridCol>
                <a:gridCol w="256224">
                  <a:extLst>
                    <a:ext uri="{9D8B030D-6E8A-4147-A177-3AD203B41FA5}">
                      <a16:colId xmlns:a16="http://schemas.microsoft.com/office/drawing/2014/main" val="891626186"/>
                    </a:ext>
                  </a:extLst>
                </a:gridCol>
                <a:gridCol w="256224">
                  <a:extLst>
                    <a:ext uri="{9D8B030D-6E8A-4147-A177-3AD203B41FA5}">
                      <a16:colId xmlns:a16="http://schemas.microsoft.com/office/drawing/2014/main" val="1877889877"/>
                    </a:ext>
                  </a:extLst>
                </a:gridCol>
                <a:gridCol w="2257206">
                  <a:extLst>
                    <a:ext uri="{9D8B030D-6E8A-4147-A177-3AD203B41FA5}">
                      <a16:colId xmlns:a16="http://schemas.microsoft.com/office/drawing/2014/main" val="2222119196"/>
                    </a:ext>
                  </a:extLst>
                </a:gridCol>
                <a:gridCol w="768670">
                  <a:extLst>
                    <a:ext uri="{9D8B030D-6E8A-4147-A177-3AD203B41FA5}">
                      <a16:colId xmlns:a16="http://schemas.microsoft.com/office/drawing/2014/main" val="2405621373"/>
                    </a:ext>
                  </a:extLst>
                </a:gridCol>
                <a:gridCol w="768670">
                  <a:extLst>
                    <a:ext uri="{9D8B030D-6E8A-4147-A177-3AD203B41FA5}">
                      <a16:colId xmlns:a16="http://schemas.microsoft.com/office/drawing/2014/main" val="1041144640"/>
                    </a:ext>
                  </a:extLst>
                </a:gridCol>
                <a:gridCol w="768670">
                  <a:extLst>
                    <a:ext uri="{9D8B030D-6E8A-4147-A177-3AD203B41FA5}">
                      <a16:colId xmlns:a16="http://schemas.microsoft.com/office/drawing/2014/main" val="1588953480"/>
                    </a:ext>
                  </a:extLst>
                </a:gridCol>
                <a:gridCol w="744268">
                  <a:extLst>
                    <a:ext uri="{9D8B030D-6E8A-4147-A177-3AD203B41FA5}">
                      <a16:colId xmlns:a16="http://schemas.microsoft.com/office/drawing/2014/main" val="4046069727"/>
                    </a:ext>
                  </a:extLst>
                </a:gridCol>
                <a:gridCol w="744268">
                  <a:extLst>
                    <a:ext uri="{9D8B030D-6E8A-4147-A177-3AD203B41FA5}">
                      <a16:colId xmlns:a16="http://schemas.microsoft.com/office/drawing/2014/main" val="2057585182"/>
                    </a:ext>
                  </a:extLst>
                </a:gridCol>
                <a:gridCol w="732067">
                  <a:extLst>
                    <a:ext uri="{9D8B030D-6E8A-4147-A177-3AD203B41FA5}">
                      <a16:colId xmlns:a16="http://schemas.microsoft.com/office/drawing/2014/main" val="228637401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1894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61830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9.312.890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6707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8.025.565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8.025.565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1939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3.900.401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3.900.401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060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3950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6769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1491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1223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54816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7413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3503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509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2977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5342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57116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963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5.342.890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3195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5.342.890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0320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090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156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970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2099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CA0254B-C526-4D21-80BF-6A69934283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715379"/>
              </p:ext>
            </p:extLst>
          </p:nvPr>
        </p:nvGraphicFramePr>
        <p:xfrm>
          <a:off x="509895" y="1884381"/>
          <a:ext cx="7991727" cy="4351331"/>
        </p:xfrm>
        <a:graphic>
          <a:graphicData uri="http://schemas.openxmlformats.org/drawingml/2006/table">
            <a:tbl>
              <a:tblPr/>
              <a:tblGrid>
                <a:gridCol w="664362">
                  <a:extLst>
                    <a:ext uri="{9D8B030D-6E8A-4147-A177-3AD203B41FA5}">
                      <a16:colId xmlns:a16="http://schemas.microsoft.com/office/drawing/2014/main" val="2288437655"/>
                    </a:ext>
                  </a:extLst>
                </a:gridCol>
                <a:gridCol w="249136">
                  <a:extLst>
                    <a:ext uri="{9D8B030D-6E8A-4147-A177-3AD203B41FA5}">
                      <a16:colId xmlns:a16="http://schemas.microsoft.com/office/drawing/2014/main" val="959251591"/>
                    </a:ext>
                  </a:extLst>
                </a:gridCol>
                <a:gridCol w="257441">
                  <a:extLst>
                    <a:ext uri="{9D8B030D-6E8A-4147-A177-3AD203B41FA5}">
                      <a16:colId xmlns:a16="http://schemas.microsoft.com/office/drawing/2014/main" val="4033804299"/>
                    </a:ext>
                  </a:extLst>
                </a:gridCol>
                <a:gridCol w="2646377">
                  <a:extLst>
                    <a:ext uri="{9D8B030D-6E8A-4147-A177-3AD203B41FA5}">
                      <a16:colId xmlns:a16="http://schemas.microsoft.com/office/drawing/2014/main" val="3411791177"/>
                    </a:ext>
                  </a:extLst>
                </a:gridCol>
                <a:gridCol w="664362">
                  <a:extLst>
                    <a:ext uri="{9D8B030D-6E8A-4147-A177-3AD203B41FA5}">
                      <a16:colId xmlns:a16="http://schemas.microsoft.com/office/drawing/2014/main" val="1179488910"/>
                    </a:ext>
                  </a:extLst>
                </a:gridCol>
                <a:gridCol w="686509">
                  <a:extLst>
                    <a:ext uri="{9D8B030D-6E8A-4147-A177-3AD203B41FA5}">
                      <a16:colId xmlns:a16="http://schemas.microsoft.com/office/drawing/2014/main" val="4092764995"/>
                    </a:ext>
                  </a:extLst>
                </a:gridCol>
                <a:gridCol w="741871">
                  <a:extLst>
                    <a:ext uri="{9D8B030D-6E8A-4147-A177-3AD203B41FA5}">
                      <a16:colId xmlns:a16="http://schemas.microsoft.com/office/drawing/2014/main" val="2666595919"/>
                    </a:ext>
                  </a:extLst>
                </a:gridCol>
                <a:gridCol w="741871">
                  <a:extLst>
                    <a:ext uri="{9D8B030D-6E8A-4147-A177-3AD203B41FA5}">
                      <a16:colId xmlns:a16="http://schemas.microsoft.com/office/drawing/2014/main" val="1187958688"/>
                    </a:ext>
                  </a:extLst>
                </a:gridCol>
                <a:gridCol w="675436">
                  <a:extLst>
                    <a:ext uri="{9D8B030D-6E8A-4147-A177-3AD203B41FA5}">
                      <a16:colId xmlns:a16="http://schemas.microsoft.com/office/drawing/2014/main" val="454528220"/>
                    </a:ext>
                  </a:extLst>
                </a:gridCol>
                <a:gridCol w="664362">
                  <a:extLst>
                    <a:ext uri="{9D8B030D-6E8A-4147-A177-3AD203B41FA5}">
                      <a16:colId xmlns:a16="http://schemas.microsoft.com/office/drawing/2014/main" val="201184411"/>
                    </a:ext>
                  </a:extLst>
                </a:gridCol>
              </a:tblGrid>
              <a:tr h="1359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597319"/>
                  </a:ext>
                </a:extLst>
              </a:tr>
              <a:tr h="4079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839359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1.870.019.383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183.099.523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-1.686.919.860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33.398.707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609987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18.273.504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18.208.704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-64.800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6.178.497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857595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2.024.257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681674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154.252.863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154.252.863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21.492.082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415639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151.485.772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151.485.772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20.834.158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314169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158.409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255831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981.310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381692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34.800.788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34.800.788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2.550.602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121617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407.271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653485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9.410.068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9.410.068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4.075.877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873159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613.473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735013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84.135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957301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4.402.641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249749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4.952.611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811033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7.022.955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7.022.955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658.036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986180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Laboral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1.949.793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11177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745243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072313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79380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536392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512289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143.377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46413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330780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186047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615414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129.466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062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11128" y="1484334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7A583E1-B5A8-4D72-B8FC-1F572365F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032126"/>
              </p:ext>
            </p:extLst>
          </p:nvPr>
        </p:nvGraphicFramePr>
        <p:xfrm>
          <a:off x="529368" y="1844824"/>
          <a:ext cx="8035089" cy="1397940"/>
        </p:xfrm>
        <a:graphic>
          <a:graphicData uri="http://schemas.openxmlformats.org/drawingml/2006/table">
            <a:tbl>
              <a:tblPr/>
              <a:tblGrid>
                <a:gridCol w="667967">
                  <a:extLst>
                    <a:ext uri="{9D8B030D-6E8A-4147-A177-3AD203B41FA5}">
                      <a16:colId xmlns:a16="http://schemas.microsoft.com/office/drawing/2014/main" val="199934446"/>
                    </a:ext>
                  </a:extLst>
                </a:gridCol>
                <a:gridCol w="250488">
                  <a:extLst>
                    <a:ext uri="{9D8B030D-6E8A-4147-A177-3AD203B41FA5}">
                      <a16:colId xmlns:a16="http://schemas.microsoft.com/office/drawing/2014/main" val="3156060684"/>
                    </a:ext>
                  </a:extLst>
                </a:gridCol>
                <a:gridCol w="258837">
                  <a:extLst>
                    <a:ext uri="{9D8B030D-6E8A-4147-A177-3AD203B41FA5}">
                      <a16:colId xmlns:a16="http://schemas.microsoft.com/office/drawing/2014/main" val="1359750698"/>
                    </a:ext>
                  </a:extLst>
                </a:gridCol>
                <a:gridCol w="2660736">
                  <a:extLst>
                    <a:ext uri="{9D8B030D-6E8A-4147-A177-3AD203B41FA5}">
                      <a16:colId xmlns:a16="http://schemas.microsoft.com/office/drawing/2014/main" val="4092200744"/>
                    </a:ext>
                  </a:extLst>
                </a:gridCol>
                <a:gridCol w="667967">
                  <a:extLst>
                    <a:ext uri="{9D8B030D-6E8A-4147-A177-3AD203B41FA5}">
                      <a16:colId xmlns:a16="http://schemas.microsoft.com/office/drawing/2014/main" val="2112885422"/>
                    </a:ext>
                  </a:extLst>
                </a:gridCol>
                <a:gridCol w="690233">
                  <a:extLst>
                    <a:ext uri="{9D8B030D-6E8A-4147-A177-3AD203B41FA5}">
                      <a16:colId xmlns:a16="http://schemas.microsoft.com/office/drawing/2014/main" val="504954804"/>
                    </a:ext>
                  </a:extLst>
                </a:gridCol>
                <a:gridCol w="745897">
                  <a:extLst>
                    <a:ext uri="{9D8B030D-6E8A-4147-A177-3AD203B41FA5}">
                      <a16:colId xmlns:a16="http://schemas.microsoft.com/office/drawing/2014/main" val="1232859063"/>
                    </a:ext>
                  </a:extLst>
                </a:gridCol>
                <a:gridCol w="745897">
                  <a:extLst>
                    <a:ext uri="{9D8B030D-6E8A-4147-A177-3AD203B41FA5}">
                      <a16:colId xmlns:a16="http://schemas.microsoft.com/office/drawing/2014/main" val="2426781536"/>
                    </a:ext>
                  </a:extLst>
                </a:gridCol>
                <a:gridCol w="679100">
                  <a:extLst>
                    <a:ext uri="{9D8B030D-6E8A-4147-A177-3AD203B41FA5}">
                      <a16:colId xmlns:a16="http://schemas.microsoft.com/office/drawing/2014/main" val="639272938"/>
                    </a:ext>
                  </a:extLst>
                </a:gridCol>
                <a:gridCol w="667967">
                  <a:extLst>
                    <a:ext uri="{9D8B030D-6E8A-4147-A177-3AD203B41FA5}">
                      <a16:colId xmlns:a16="http://schemas.microsoft.com/office/drawing/2014/main" val="1540630794"/>
                    </a:ext>
                  </a:extLst>
                </a:gridCol>
              </a:tblGrid>
              <a:tr h="1397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455705"/>
                  </a:ext>
                </a:extLst>
              </a:tr>
              <a:tr h="2795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695770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437826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132810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933.181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933.181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3.560.494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381,5%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381,5%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75200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819023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29409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2.801.354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140067,7%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140067,7%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029157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508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715579"/>
            <a:ext cx="805794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43029" y="1577994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D222607-546F-4CD2-9BEB-CCF95EBC7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420050"/>
              </p:ext>
            </p:extLst>
          </p:nvPr>
        </p:nvGraphicFramePr>
        <p:xfrm>
          <a:off x="543029" y="1916832"/>
          <a:ext cx="8057942" cy="1749680"/>
        </p:xfrm>
        <a:graphic>
          <a:graphicData uri="http://schemas.openxmlformats.org/drawingml/2006/table">
            <a:tbl>
              <a:tblPr/>
              <a:tblGrid>
                <a:gridCol w="669867">
                  <a:extLst>
                    <a:ext uri="{9D8B030D-6E8A-4147-A177-3AD203B41FA5}">
                      <a16:colId xmlns:a16="http://schemas.microsoft.com/office/drawing/2014/main" val="1052412853"/>
                    </a:ext>
                  </a:extLst>
                </a:gridCol>
                <a:gridCol w="251200">
                  <a:extLst>
                    <a:ext uri="{9D8B030D-6E8A-4147-A177-3AD203B41FA5}">
                      <a16:colId xmlns:a16="http://schemas.microsoft.com/office/drawing/2014/main" val="3971717694"/>
                    </a:ext>
                  </a:extLst>
                </a:gridCol>
                <a:gridCol w="259573">
                  <a:extLst>
                    <a:ext uri="{9D8B030D-6E8A-4147-A177-3AD203B41FA5}">
                      <a16:colId xmlns:a16="http://schemas.microsoft.com/office/drawing/2014/main" val="1018696357"/>
                    </a:ext>
                  </a:extLst>
                </a:gridCol>
                <a:gridCol w="2668304">
                  <a:extLst>
                    <a:ext uri="{9D8B030D-6E8A-4147-A177-3AD203B41FA5}">
                      <a16:colId xmlns:a16="http://schemas.microsoft.com/office/drawing/2014/main" val="456194015"/>
                    </a:ext>
                  </a:extLst>
                </a:gridCol>
                <a:gridCol w="669867">
                  <a:extLst>
                    <a:ext uri="{9D8B030D-6E8A-4147-A177-3AD203B41FA5}">
                      <a16:colId xmlns:a16="http://schemas.microsoft.com/office/drawing/2014/main" val="2644156864"/>
                    </a:ext>
                  </a:extLst>
                </a:gridCol>
                <a:gridCol w="692196">
                  <a:extLst>
                    <a:ext uri="{9D8B030D-6E8A-4147-A177-3AD203B41FA5}">
                      <a16:colId xmlns:a16="http://schemas.microsoft.com/office/drawing/2014/main" val="1486724809"/>
                    </a:ext>
                  </a:extLst>
                </a:gridCol>
                <a:gridCol w="748018">
                  <a:extLst>
                    <a:ext uri="{9D8B030D-6E8A-4147-A177-3AD203B41FA5}">
                      <a16:colId xmlns:a16="http://schemas.microsoft.com/office/drawing/2014/main" val="264783574"/>
                    </a:ext>
                  </a:extLst>
                </a:gridCol>
                <a:gridCol w="748018">
                  <a:extLst>
                    <a:ext uri="{9D8B030D-6E8A-4147-A177-3AD203B41FA5}">
                      <a16:colId xmlns:a16="http://schemas.microsoft.com/office/drawing/2014/main" val="2989969540"/>
                    </a:ext>
                  </a:extLst>
                </a:gridCol>
                <a:gridCol w="681032">
                  <a:extLst>
                    <a:ext uri="{9D8B030D-6E8A-4147-A177-3AD203B41FA5}">
                      <a16:colId xmlns:a16="http://schemas.microsoft.com/office/drawing/2014/main" val="115739054"/>
                    </a:ext>
                  </a:extLst>
                </a:gridCol>
                <a:gridCol w="669867">
                  <a:extLst>
                    <a:ext uri="{9D8B030D-6E8A-4147-A177-3AD203B41FA5}">
                      <a16:colId xmlns:a16="http://schemas.microsoft.com/office/drawing/2014/main" val="693020566"/>
                    </a:ext>
                  </a:extLst>
                </a:gridCol>
              </a:tblGrid>
              <a:tr h="1345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09719"/>
                  </a:ext>
                </a:extLst>
              </a:tr>
              <a:tr h="4037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520609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195.745.918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977884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876727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197.787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829813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195.545.931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673255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195.545.931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684977"/>
                  </a:ext>
                </a:extLst>
              </a:tr>
              <a:tr h="269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Subsidio al Empleo, decreto N° 28 y sus modificaciones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195.545.931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363416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288208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610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316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002A395-847F-488C-B07B-2EE44CC349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756032"/>
              </p:ext>
            </p:extLst>
          </p:nvPr>
        </p:nvGraphicFramePr>
        <p:xfrm>
          <a:off x="547085" y="1700808"/>
          <a:ext cx="8045351" cy="2552700"/>
        </p:xfrm>
        <a:graphic>
          <a:graphicData uri="http://schemas.openxmlformats.org/drawingml/2006/table">
            <a:tbl>
              <a:tblPr/>
              <a:tblGrid>
                <a:gridCol w="729737">
                  <a:extLst>
                    <a:ext uri="{9D8B030D-6E8A-4147-A177-3AD203B41FA5}">
                      <a16:colId xmlns:a16="http://schemas.microsoft.com/office/drawing/2014/main" val="4057286217"/>
                    </a:ext>
                  </a:extLst>
                </a:gridCol>
                <a:gridCol w="264530">
                  <a:extLst>
                    <a:ext uri="{9D8B030D-6E8A-4147-A177-3AD203B41FA5}">
                      <a16:colId xmlns:a16="http://schemas.microsoft.com/office/drawing/2014/main" val="3687818266"/>
                    </a:ext>
                  </a:extLst>
                </a:gridCol>
                <a:gridCol w="264530">
                  <a:extLst>
                    <a:ext uri="{9D8B030D-6E8A-4147-A177-3AD203B41FA5}">
                      <a16:colId xmlns:a16="http://schemas.microsoft.com/office/drawing/2014/main" val="3220085586"/>
                    </a:ext>
                  </a:extLst>
                </a:gridCol>
                <a:gridCol w="2298672">
                  <a:extLst>
                    <a:ext uri="{9D8B030D-6E8A-4147-A177-3AD203B41FA5}">
                      <a16:colId xmlns:a16="http://schemas.microsoft.com/office/drawing/2014/main" val="2765923916"/>
                    </a:ext>
                  </a:extLst>
                </a:gridCol>
                <a:gridCol w="766224">
                  <a:extLst>
                    <a:ext uri="{9D8B030D-6E8A-4147-A177-3AD203B41FA5}">
                      <a16:colId xmlns:a16="http://schemas.microsoft.com/office/drawing/2014/main" val="1022055070"/>
                    </a:ext>
                  </a:extLst>
                </a:gridCol>
                <a:gridCol w="766224">
                  <a:extLst>
                    <a:ext uri="{9D8B030D-6E8A-4147-A177-3AD203B41FA5}">
                      <a16:colId xmlns:a16="http://schemas.microsoft.com/office/drawing/2014/main" val="671604354"/>
                    </a:ext>
                  </a:extLst>
                </a:gridCol>
                <a:gridCol w="741899">
                  <a:extLst>
                    <a:ext uri="{9D8B030D-6E8A-4147-A177-3AD203B41FA5}">
                      <a16:colId xmlns:a16="http://schemas.microsoft.com/office/drawing/2014/main" val="4189040110"/>
                    </a:ext>
                  </a:extLst>
                </a:gridCol>
                <a:gridCol w="741899">
                  <a:extLst>
                    <a:ext uri="{9D8B030D-6E8A-4147-A177-3AD203B41FA5}">
                      <a16:colId xmlns:a16="http://schemas.microsoft.com/office/drawing/2014/main" val="445160295"/>
                    </a:ext>
                  </a:extLst>
                </a:gridCol>
                <a:gridCol w="741899">
                  <a:extLst>
                    <a:ext uri="{9D8B030D-6E8A-4147-A177-3AD203B41FA5}">
                      <a16:colId xmlns:a16="http://schemas.microsoft.com/office/drawing/2014/main" val="4050663403"/>
                    </a:ext>
                  </a:extLst>
                </a:gridCol>
                <a:gridCol w="729737">
                  <a:extLst>
                    <a:ext uri="{9D8B030D-6E8A-4147-A177-3AD203B41FA5}">
                      <a16:colId xmlns:a16="http://schemas.microsoft.com/office/drawing/2014/main" val="3782511251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67348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84767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5.336.568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610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11.683.943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11.680.343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3.766.493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98217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9913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5482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7544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67359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8224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2418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41231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178557,4%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178557,4%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4254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178557,4%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178557,4%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38254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162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0AAC944-76B6-4F46-97EF-85204D57F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86693"/>
              </p:ext>
            </p:extLst>
          </p:nvPr>
        </p:nvGraphicFramePr>
        <p:xfrm>
          <a:off x="548497" y="1632154"/>
          <a:ext cx="8047006" cy="4414439"/>
        </p:xfrm>
        <a:graphic>
          <a:graphicData uri="http://schemas.openxmlformats.org/drawingml/2006/table">
            <a:tbl>
              <a:tblPr/>
              <a:tblGrid>
                <a:gridCol w="724956">
                  <a:extLst>
                    <a:ext uri="{9D8B030D-6E8A-4147-A177-3AD203B41FA5}">
                      <a16:colId xmlns:a16="http://schemas.microsoft.com/office/drawing/2014/main" val="1239657397"/>
                    </a:ext>
                  </a:extLst>
                </a:gridCol>
                <a:gridCol w="344353">
                  <a:extLst>
                    <a:ext uri="{9D8B030D-6E8A-4147-A177-3AD203B41FA5}">
                      <a16:colId xmlns:a16="http://schemas.microsoft.com/office/drawing/2014/main" val="3067079777"/>
                    </a:ext>
                  </a:extLst>
                </a:gridCol>
                <a:gridCol w="344353">
                  <a:extLst>
                    <a:ext uri="{9D8B030D-6E8A-4147-A177-3AD203B41FA5}">
                      <a16:colId xmlns:a16="http://schemas.microsoft.com/office/drawing/2014/main" val="1205422180"/>
                    </a:ext>
                  </a:extLst>
                </a:gridCol>
                <a:gridCol w="2319856">
                  <a:extLst>
                    <a:ext uri="{9D8B030D-6E8A-4147-A177-3AD203B41FA5}">
                      <a16:colId xmlns:a16="http://schemas.microsoft.com/office/drawing/2014/main" val="2221985119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2466922849"/>
                    </a:ext>
                  </a:extLst>
                </a:gridCol>
                <a:gridCol w="688708">
                  <a:extLst>
                    <a:ext uri="{9D8B030D-6E8A-4147-A177-3AD203B41FA5}">
                      <a16:colId xmlns:a16="http://schemas.microsoft.com/office/drawing/2014/main" val="848846679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2555915450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185055884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173666715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2433833518"/>
                    </a:ext>
                  </a:extLst>
                </a:gridCol>
              </a:tblGrid>
              <a:tr h="1468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667945"/>
                  </a:ext>
                </a:extLst>
              </a:tr>
              <a:tr h="4444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985581"/>
                  </a:ext>
                </a:extLst>
              </a:tr>
              <a:tr h="154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16.937.556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17.371.112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5.471.044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898102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10.353.275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10.341.529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-11.746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3.379.615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706130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1.592.189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1.592.189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457.025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332022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87268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847100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31.740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900635"/>
                  </a:ext>
                </a:extLst>
              </a:tr>
              <a:tr h="290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683637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4.815.358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5.203.078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1.091.843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287919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886546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07557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5.178.307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1.073.852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311695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1.073.852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524008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Consejos Médicos Ley N° 21.309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081694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03929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470371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486177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26696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247499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796246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164521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185467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161.829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886774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469.900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93980,0%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93980,0%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762823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469.900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93980,0%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93980,0%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524464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778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CC29F45-26DC-48E8-B046-FCCB11593A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074441"/>
              </p:ext>
            </p:extLst>
          </p:nvPr>
        </p:nvGraphicFramePr>
        <p:xfrm>
          <a:off x="539551" y="1738956"/>
          <a:ext cx="8064897" cy="3659147"/>
        </p:xfrm>
        <a:graphic>
          <a:graphicData uri="http://schemas.openxmlformats.org/drawingml/2006/table">
            <a:tbl>
              <a:tblPr/>
              <a:tblGrid>
                <a:gridCol w="600924">
                  <a:extLst>
                    <a:ext uri="{9D8B030D-6E8A-4147-A177-3AD203B41FA5}">
                      <a16:colId xmlns:a16="http://schemas.microsoft.com/office/drawing/2014/main" val="4136276064"/>
                    </a:ext>
                  </a:extLst>
                </a:gridCol>
                <a:gridCol w="225346">
                  <a:extLst>
                    <a:ext uri="{9D8B030D-6E8A-4147-A177-3AD203B41FA5}">
                      <a16:colId xmlns:a16="http://schemas.microsoft.com/office/drawing/2014/main" val="2575000875"/>
                    </a:ext>
                  </a:extLst>
                </a:gridCol>
                <a:gridCol w="232858">
                  <a:extLst>
                    <a:ext uri="{9D8B030D-6E8A-4147-A177-3AD203B41FA5}">
                      <a16:colId xmlns:a16="http://schemas.microsoft.com/office/drawing/2014/main" val="1133176297"/>
                    </a:ext>
                  </a:extLst>
                </a:gridCol>
                <a:gridCol w="2846877">
                  <a:extLst>
                    <a:ext uri="{9D8B030D-6E8A-4147-A177-3AD203B41FA5}">
                      <a16:colId xmlns:a16="http://schemas.microsoft.com/office/drawing/2014/main" val="2223677261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410864872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1932106508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1435852528"/>
                    </a:ext>
                  </a:extLst>
                </a:gridCol>
                <a:gridCol w="681047">
                  <a:extLst>
                    <a:ext uri="{9D8B030D-6E8A-4147-A177-3AD203B41FA5}">
                      <a16:colId xmlns:a16="http://schemas.microsoft.com/office/drawing/2014/main" val="290738951"/>
                    </a:ext>
                  </a:extLst>
                </a:gridCol>
                <a:gridCol w="623459">
                  <a:extLst>
                    <a:ext uri="{9D8B030D-6E8A-4147-A177-3AD203B41FA5}">
                      <a16:colId xmlns:a16="http://schemas.microsoft.com/office/drawing/2014/main" val="1060595172"/>
                    </a:ext>
                  </a:extLst>
                </a:gridCol>
                <a:gridCol w="600924">
                  <a:extLst>
                    <a:ext uri="{9D8B030D-6E8A-4147-A177-3AD203B41FA5}">
                      <a16:colId xmlns:a16="http://schemas.microsoft.com/office/drawing/2014/main" val="1128046729"/>
                    </a:ext>
                  </a:extLst>
                </a:gridCol>
              </a:tblGrid>
              <a:tr h="1256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452015"/>
                  </a:ext>
                </a:extLst>
              </a:tr>
              <a:tr h="3847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39998"/>
                  </a:ext>
                </a:extLst>
              </a:tr>
              <a:tr h="13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6.006.783.878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6.006.783.878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2.126.648.441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39941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60.369.341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60.369.341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19.820.197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130276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20.731.892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254352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4.699.827.495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4.699.827.495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1.702.098.089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511713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3.015.060.429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3.015.060.429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1.022.013.503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56696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2.502.378.615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2.502.378.615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852.807.238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95883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42726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104.599.869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695068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7.267.101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05458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10.916.899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72779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6.090.159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073721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823945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40.258.453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30344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678.609.184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93696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11.390.573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759585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24358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268.496.702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54263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115.143.136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312188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5.589.796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753185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2.252.095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493949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117.301.610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34565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156.566.491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59385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1.867.681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84802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051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806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40D240C-AAD6-4EA4-98D6-ABDF56C622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416076"/>
              </p:ext>
            </p:extLst>
          </p:nvPr>
        </p:nvGraphicFramePr>
        <p:xfrm>
          <a:off x="506920" y="1799073"/>
          <a:ext cx="8097528" cy="3720785"/>
        </p:xfrm>
        <a:graphic>
          <a:graphicData uri="http://schemas.openxmlformats.org/drawingml/2006/table">
            <a:tbl>
              <a:tblPr/>
              <a:tblGrid>
                <a:gridCol w="603355">
                  <a:extLst>
                    <a:ext uri="{9D8B030D-6E8A-4147-A177-3AD203B41FA5}">
                      <a16:colId xmlns:a16="http://schemas.microsoft.com/office/drawing/2014/main" val="515528860"/>
                    </a:ext>
                  </a:extLst>
                </a:gridCol>
                <a:gridCol w="226258">
                  <a:extLst>
                    <a:ext uri="{9D8B030D-6E8A-4147-A177-3AD203B41FA5}">
                      <a16:colId xmlns:a16="http://schemas.microsoft.com/office/drawing/2014/main" val="1855129749"/>
                    </a:ext>
                  </a:extLst>
                </a:gridCol>
                <a:gridCol w="233800">
                  <a:extLst>
                    <a:ext uri="{9D8B030D-6E8A-4147-A177-3AD203B41FA5}">
                      <a16:colId xmlns:a16="http://schemas.microsoft.com/office/drawing/2014/main" val="399669753"/>
                    </a:ext>
                  </a:extLst>
                </a:gridCol>
                <a:gridCol w="2858397">
                  <a:extLst>
                    <a:ext uri="{9D8B030D-6E8A-4147-A177-3AD203B41FA5}">
                      <a16:colId xmlns:a16="http://schemas.microsoft.com/office/drawing/2014/main" val="2629650788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4194283771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1240113859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1650281672"/>
                    </a:ext>
                  </a:extLst>
                </a:gridCol>
                <a:gridCol w="683803">
                  <a:extLst>
                    <a:ext uri="{9D8B030D-6E8A-4147-A177-3AD203B41FA5}">
                      <a16:colId xmlns:a16="http://schemas.microsoft.com/office/drawing/2014/main" val="3164488999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2922981383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4285972869"/>
                    </a:ext>
                  </a:extLst>
                </a:gridCol>
              </a:tblGrid>
              <a:tr h="1283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489995"/>
                  </a:ext>
                </a:extLst>
              </a:tr>
              <a:tr h="2566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268833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382.881.340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462211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379.889.694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659881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575.122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591338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378.075.352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494115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585158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1.217.881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419780"/>
                  </a:ext>
                </a:extLst>
              </a:tr>
              <a:tr h="256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13306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2.991.646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266054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1.881.154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418205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1.110.492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880066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192757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69655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139.723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5684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139.723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164413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34632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116285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227534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417118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862854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560514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174201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36684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359097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187417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987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647768"/>
            <a:ext cx="809752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97980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3D5177E-BE0D-4115-AD32-A0DCA211F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079212"/>
              </p:ext>
            </p:extLst>
          </p:nvPr>
        </p:nvGraphicFramePr>
        <p:xfrm>
          <a:off x="506920" y="1832747"/>
          <a:ext cx="8097525" cy="1019833"/>
        </p:xfrm>
        <a:graphic>
          <a:graphicData uri="http://schemas.openxmlformats.org/drawingml/2006/table">
            <a:tbl>
              <a:tblPr/>
              <a:tblGrid>
                <a:gridCol w="603355">
                  <a:extLst>
                    <a:ext uri="{9D8B030D-6E8A-4147-A177-3AD203B41FA5}">
                      <a16:colId xmlns:a16="http://schemas.microsoft.com/office/drawing/2014/main" val="920902016"/>
                    </a:ext>
                  </a:extLst>
                </a:gridCol>
                <a:gridCol w="226258">
                  <a:extLst>
                    <a:ext uri="{9D8B030D-6E8A-4147-A177-3AD203B41FA5}">
                      <a16:colId xmlns:a16="http://schemas.microsoft.com/office/drawing/2014/main" val="1172357308"/>
                    </a:ext>
                  </a:extLst>
                </a:gridCol>
                <a:gridCol w="233800">
                  <a:extLst>
                    <a:ext uri="{9D8B030D-6E8A-4147-A177-3AD203B41FA5}">
                      <a16:colId xmlns:a16="http://schemas.microsoft.com/office/drawing/2014/main" val="247576283"/>
                    </a:ext>
                  </a:extLst>
                </a:gridCol>
                <a:gridCol w="2858395">
                  <a:extLst>
                    <a:ext uri="{9D8B030D-6E8A-4147-A177-3AD203B41FA5}">
                      <a16:colId xmlns:a16="http://schemas.microsoft.com/office/drawing/2014/main" val="3972480949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1066122679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2910936024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4066146164"/>
                    </a:ext>
                  </a:extLst>
                </a:gridCol>
                <a:gridCol w="683802">
                  <a:extLst>
                    <a:ext uri="{9D8B030D-6E8A-4147-A177-3AD203B41FA5}">
                      <a16:colId xmlns:a16="http://schemas.microsoft.com/office/drawing/2014/main" val="412318812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739549571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2960338876"/>
                    </a:ext>
                  </a:extLst>
                </a:gridCol>
              </a:tblGrid>
              <a:tr h="1255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816825"/>
                  </a:ext>
                </a:extLst>
              </a:tr>
              <a:tr h="3843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70443"/>
                  </a:ext>
                </a:extLst>
              </a:tr>
              <a:tr h="133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1.169.721.226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59031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1.169.721.226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28740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1.169.721.226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84186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1.169.721.226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2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40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52406" y="821683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943663"/>
              </p:ext>
            </p:extLst>
          </p:nvPr>
        </p:nvGraphicFramePr>
        <p:xfrm>
          <a:off x="528176" y="1700809"/>
          <a:ext cx="7903821" cy="4230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630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766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88" y="1268760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7A4AB23-83D6-45A1-A8A4-3E3BB6E14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564211"/>
              </p:ext>
            </p:extLst>
          </p:nvPr>
        </p:nvGraphicFramePr>
        <p:xfrm>
          <a:off x="535269" y="1628801"/>
          <a:ext cx="8047513" cy="4362863"/>
        </p:xfrm>
        <a:graphic>
          <a:graphicData uri="http://schemas.openxmlformats.org/drawingml/2006/table">
            <a:tbl>
              <a:tblPr/>
              <a:tblGrid>
                <a:gridCol w="765851">
                  <a:extLst>
                    <a:ext uri="{9D8B030D-6E8A-4147-A177-3AD203B41FA5}">
                      <a16:colId xmlns:a16="http://schemas.microsoft.com/office/drawing/2014/main" val="3406109710"/>
                    </a:ext>
                  </a:extLst>
                </a:gridCol>
                <a:gridCol w="273519">
                  <a:extLst>
                    <a:ext uri="{9D8B030D-6E8A-4147-A177-3AD203B41FA5}">
                      <a16:colId xmlns:a16="http://schemas.microsoft.com/office/drawing/2014/main" val="2779082941"/>
                    </a:ext>
                  </a:extLst>
                </a:gridCol>
                <a:gridCol w="282634">
                  <a:extLst>
                    <a:ext uri="{9D8B030D-6E8A-4147-A177-3AD203B41FA5}">
                      <a16:colId xmlns:a16="http://schemas.microsoft.com/office/drawing/2014/main" val="2949016378"/>
                    </a:ext>
                  </a:extLst>
                </a:gridCol>
                <a:gridCol w="2179029">
                  <a:extLst>
                    <a:ext uri="{9D8B030D-6E8A-4147-A177-3AD203B41FA5}">
                      <a16:colId xmlns:a16="http://schemas.microsoft.com/office/drawing/2014/main" val="3811054112"/>
                    </a:ext>
                  </a:extLst>
                </a:gridCol>
                <a:gridCol w="778008">
                  <a:extLst>
                    <a:ext uri="{9D8B030D-6E8A-4147-A177-3AD203B41FA5}">
                      <a16:colId xmlns:a16="http://schemas.microsoft.com/office/drawing/2014/main" val="3785519447"/>
                    </a:ext>
                  </a:extLst>
                </a:gridCol>
                <a:gridCol w="778008">
                  <a:extLst>
                    <a:ext uri="{9D8B030D-6E8A-4147-A177-3AD203B41FA5}">
                      <a16:colId xmlns:a16="http://schemas.microsoft.com/office/drawing/2014/main" val="841682508"/>
                    </a:ext>
                  </a:extLst>
                </a:gridCol>
                <a:gridCol w="778008">
                  <a:extLst>
                    <a:ext uri="{9D8B030D-6E8A-4147-A177-3AD203B41FA5}">
                      <a16:colId xmlns:a16="http://schemas.microsoft.com/office/drawing/2014/main" val="1784794386"/>
                    </a:ext>
                  </a:extLst>
                </a:gridCol>
                <a:gridCol w="753694">
                  <a:extLst>
                    <a:ext uri="{9D8B030D-6E8A-4147-A177-3AD203B41FA5}">
                      <a16:colId xmlns:a16="http://schemas.microsoft.com/office/drawing/2014/main" val="831117295"/>
                    </a:ext>
                  </a:extLst>
                </a:gridCol>
                <a:gridCol w="729381">
                  <a:extLst>
                    <a:ext uri="{9D8B030D-6E8A-4147-A177-3AD203B41FA5}">
                      <a16:colId xmlns:a16="http://schemas.microsoft.com/office/drawing/2014/main" val="1800353800"/>
                    </a:ext>
                  </a:extLst>
                </a:gridCol>
                <a:gridCol w="729381">
                  <a:extLst>
                    <a:ext uri="{9D8B030D-6E8A-4147-A177-3AD203B41FA5}">
                      <a16:colId xmlns:a16="http://schemas.microsoft.com/office/drawing/2014/main" val="3541340456"/>
                    </a:ext>
                  </a:extLst>
                </a:gridCol>
              </a:tblGrid>
              <a:tr h="1239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778720"/>
                  </a:ext>
                </a:extLst>
              </a:tr>
              <a:tr h="3797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901163"/>
                  </a:ext>
                </a:extLst>
              </a:tr>
              <a:tr h="131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120.921.553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120.921.553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41.453.081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178698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13.667.365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13.667.365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4.254.032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251259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1.804.708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291878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83.788.482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83.788.482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32.326.743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357920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83.182.202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83.182.202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32.165.458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577713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25.102.320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25.102.320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7.325.046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645179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419.936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828093"/>
                  </a:ext>
                </a:extLst>
              </a:tr>
              <a:tr h="131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709371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108546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14.238.896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145194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10.177.893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202497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741283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949637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86.088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724221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388036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227262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555617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857588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503655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052393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172093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163.655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357253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75666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798159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27995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151.994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974038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807598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784726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2.903.943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5807,9%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5807,9%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248531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2.903.943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5807,9%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5807,9%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732644"/>
                  </a:ext>
                </a:extLst>
              </a:tr>
              <a:tr h="1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872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C7E5140-4EDC-4DCA-9D3B-AE80901D24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399802"/>
              </p:ext>
            </p:extLst>
          </p:nvPr>
        </p:nvGraphicFramePr>
        <p:xfrm>
          <a:off x="503546" y="1689862"/>
          <a:ext cx="8136906" cy="4376206"/>
        </p:xfrm>
        <a:graphic>
          <a:graphicData uri="http://schemas.openxmlformats.org/drawingml/2006/table">
            <a:tbl>
              <a:tblPr/>
              <a:tblGrid>
                <a:gridCol w="707557">
                  <a:extLst>
                    <a:ext uri="{9D8B030D-6E8A-4147-A177-3AD203B41FA5}">
                      <a16:colId xmlns:a16="http://schemas.microsoft.com/office/drawing/2014/main" val="125163945"/>
                    </a:ext>
                  </a:extLst>
                </a:gridCol>
                <a:gridCol w="269831">
                  <a:extLst>
                    <a:ext uri="{9D8B030D-6E8A-4147-A177-3AD203B41FA5}">
                      <a16:colId xmlns:a16="http://schemas.microsoft.com/office/drawing/2014/main" val="3043796915"/>
                    </a:ext>
                  </a:extLst>
                </a:gridCol>
                <a:gridCol w="278825">
                  <a:extLst>
                    <a:ext uri="{9D8B030D-6E8A-4147-A177-3AD203B41FA5}">
                      <a16:colId xmlns:a16="http://schemas.microsoft.com/office/drawing/2014/main" val="3778385090"/>
                    </a:ext>
                  </a:extLst>
                </a:gridCol>
                <a:gridCol w="2473451">
                  <a:extLst>
                    <a:ext uri="{9D8B030D-6E8A-4147-A177-3AD203B41FA5}">
                      <a16:colId xmlns:a16="http://schemas.microsoft.com/office/drawing/2014/main" val="722311277"/>
                    </a:ext>
                  </a:extLst>
                </a:gridCol>
                <a:gridCol w="755528">
                  <a:extLst>
                    <a:ext uri="{9D8B030D-6E8A-4147-A177-3AD203B41FA5}">
                      <a16:colId xmlns:a16="http://schemas.microsoft.com/office/drawing/2014/main" val="3996549200"/>
                    </a:ext>
                  </a:extLst>
                </a:gridCol>
                <a:gridCol w="755528">
                  <a:extLst>
                    <a:ext uri="{9D8B030D-6E8A-4147-A177-3AD203B41FA5}">
                      <a16:colId xmlns:a16="http://schemas.microsoft.com/office/drawing/2014/main" val="197154484"/>
                    </a:ext>
                  </a:extLst>
                </a:gridCol>
                <a:gridCol w="746533">
                  <a:extLst>
                    <a:ext uri="{9D8B030D-6E8A-4147-A177-3AD203B41FA5}">
                      <a16:colId xmlns:a16="http://schemas.microsoft.com/office/drawing/2014/main" val="3898805467"/>
                    </a:ext>
                  </a:extLst>
                </a:gridCol>
                <a:gridCol w="710555">
                  <a:extLst>
                    <a:ext uri="{9D8B030D-6E8A-4147-A177-3AD203B41FA5}">
                      <a16:colId xmlns:a16="http://schemas.microsoft.com/office/drawing/2014/main" val="502611074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57773043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1706619901"/>
                    </a:ext>
                  </a:extLst>
                </a:gridCol>
              </a:tblGrid>
              <a:tr h="1502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810015"/>
                  </a:ext>
                </a:extLst>
              </a:tr>
              <a:tr h="4601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976052"/>
                  </a:ext>
                </a:extLst>
              </a:tr>
              <a:tr h="15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1.348.275.581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1.387.170.581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499.481.135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2658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10.451.846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10.451.846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3.479.261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874143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675.967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426522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1.190.674.157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1.190.674.157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397.133.078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058040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1.190.349.193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1.190.349.193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397.060.184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626025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389.182.447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541625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60.265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546603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7.389.744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042486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427.728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422206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717270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031022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142.555.108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181.450.108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84.461.471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179629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5.916.143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5.916.143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1.825.477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4764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240.566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661449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1.241.190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277085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1.651.976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1.651.976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343.721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216639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4.722.943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666036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3.850.400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312712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872.543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837787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116.086.492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154.981.492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77.913.051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810291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1.056.396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342370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98.611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492632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655.457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126668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1.244.142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814747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12.065.769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495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E8ADE8C-2506-4C01-9749-055D63CC9D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919485"/>
              </p:ext>
            </p:extLst>
          </p:nvPr>
        </p:nvGraphicFramePr>
        <p:xfrm>
          <a:off x="478142" y="1814206"/>
          <a:ext cx="8086350" cy="2369230"/>
        </p:xfrm>
        <a:graphic>
          <a:graphicData uri="http://schemas.openxmlformats.org/drawingml/2006/table">
            <a:tbl>
              <a:tblPr/>
              <a:tblGrid>
                <a:gridCol w="703161">
                  <a:extLst>
                    <a:ext uri="{9D8B030D-6E8A-4147-A177-3AD203B41FA5}">
                      <a16:colId xmlns:a16="http://schemas.microsoft.com/office/drawing/2014/main" val="3394538333"/>
                    </a:ext>
                  </a:extLst>
                </a:gridCol>
                <a:gridCol w="268155">
                  <a:extLst>
                    <a:ext uri="{9D8B030D-6E8A-4147-A177-3AD203B41FA5}">
                      <a16:colId xmlns:a16="http://schemas.microsoft.com/office/drawing/2014/main" val="3619206609"/>
                    </a:ext>
                  </a:extLst>
                </a:gridCol>
                <a:gridCol w="277092">
                  <a:extLst>
                    <a:ext uri="{9D8B030D-6E8A-4147-A177-3AD203B41FA5}">
                      <a16:colId xmlns:a16="http://schemas.microsoft.com/office/drawing/2014/main" val="852741016"/>
                    </a:ext>
                  </a:extLst>
                </a:gridCol>
                <a:gridCol w="2458084">
                  <a:extLst>
                    <a:ext uri="{9D8B030D-6E8A-4147-A177-3AD203B41FA5}">
                      <a16:colId xmlns:a16="http://schemas.microsoft.com/office/drawing/2014/main" val="2863349583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2387295727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190913089"/>
                    </a:ext>
                  </a:extLst>
                </a:gridCol>
                <a:gridCol w="741895">
                  <a:extLst>
                    <a:ext uri="{9D8B030D-6E8A-4147-A177-3AD203B41FA5}">
                      <a16:colId xmlns:a16="http://schemas.microsoft.com/office/drawing/2014/main" val="3366770126"/>
                    </a:ext>
                  </a:extLst>
                </a:gridCol>
                <a:gridCol w="706141">
                  <a:extLst>
                    <a:ext uri="{9D8B030D-6E8A-4147-A177-3AD203B41FA5}">
                      <a16:colId xmlns:a16="http://schemas.microsoft.com/office/drawing/2014/main" val="3173098367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2214169553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1733408027"/>
                    </a:ext>
                  </a:extLst>
                </a:gridCol>
              </a:tblGrid>
              <a:tr h="1480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300818"/>
                  </a:ext>
                </a:extLst>
              </a:tr>
              <a:tr h="4442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142501"/>
                  </a:ext>
                </a:extLst>
              </a:tr>
              <a:tr h="14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133072"/>
                  </a:ext>
                </a:extLst>
              </a:tr>
              <a:tr h="14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22.263.731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211672"/>
                  </a:ext>
                </a:extLst>
              </a:tr>
              <a:tr h="14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Extraordinario Fondo Desahucio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235714"/>
                  </a:ext>
                </a:extLst>
              </a:tr>
              <a:tr h="14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864416"/>
                  </a:ext>
                </a:extLst>
              </a:tr>
              <a:tr h="14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676199"/>
                  </a:ext>
                </a:extLst>
              </a:tr>
              <a:tr h="14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102690"/>
                  </a:ext>
                </a:extLst>
              </a:tr>
              <a:tr h="14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591342"/>
                  </a:ext>
                </a:extLst>
              </a:tr>
              <a:tr h="14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65658"/>
                  </a:ext>
                </a:extLst>
              </a:tr>
              <a:tr h="14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081158"/>
                  </a:ext>
                </a:extLst>
              </a:tr>
              <a:tr h="14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13.462.034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516380,3%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516380,3%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708507"/>
                  </a:ext>
                </a:extLst>
              </a:tr>
              <a:tr h="14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13.462.034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516380,3%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516380,3%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6691"/>
                  </a:ext>
                </a:extLst>
              </a:tr>
              <a:tr h="14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65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5DD0E8F-8AA5-47E2-9A57-A9A53ED25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032723"/>
              </p:ext>
            </p:extLst>
          </p:nvPr>
        </p:nvGraphicFramePr>
        <p:xfrm>
          <a:off x="565112" y="1729125"/>
          <a:ext cx="7954957" cy="2964948"/>
        </p:xfrm>
        <a:graphic>
          <a:graphicData uri="http://schemas.openxmlformats.org/drawingml/2006/table">
            <a:tbl>
              <a:tblPr/>
              <a:tblGrid>
                <a:gridCol w="739423">
                  <a:extLst>
                    <a:ext uri="{9D8B030D-6E8A-4147-A177-3AD203B41FA5}">
                      <a16:colId xmlns:a16="http://schemas.microsoft.com/office/drawing/2014/main" val="2360509614"/>
                    </a:ext>
                  </a:extLst>
                </a:gridCol>
                <a:gridCol w="286526">
                  <a:extLst>
                    <a:ext uri="{9D8B030D-6E8A-4147-A177-3AD203B41FA5}">
                      <a16:colId xmlns:a16="http://schemas.microsoft.com/office/drawing/2014/main" val="3491713375"/>
                    </a:ext>
                  </a:extLst>
                </a:gridCol>
                <a:gridCol w="286526">
                  <a:extLst>
                    <a:ext uri="{9D8B030D-6E8A-4147-A177-3AD203B41FA5}">
                      <a16:colId xmlns:a16="http://schemas.microsoft.com/office/drawing/2014/main" val="1273861678"/>
                    </a:ext>
                  </a:extLst>
                </a:gridCol>
                <a:gridCol w="2205944">
                  <a:extLst>
                    <a:ext uri="{9D8B030D-6E8A-4147-A177-3AD203B41FA5}">
                      <a16:colId xmlns:a16="http://schemas.microsoft.com/office/drawing/2014/main" val="1763625700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3158238838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3671371746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2025761689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4170655771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3252096400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1280338404"/>
                    </a:ext>
                  </a:extLst>
                </a:gridCol>
              </a:tblGrid>
              <a:tr h="1550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45194"/>
                  </a:ext>
                </a:extLst>
              </a:tr>
              <a:tr h="4747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194157"/>
                  </a:ext>
                </a:extLst>
              </a:tr>
              <a:tr h="164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472798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301423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1.650.555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173392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1.650.555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606498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1.650.555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47293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43475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540823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415025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796526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778131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561510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51181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103816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385467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684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562158-5E56-4D2B-9D04-643B0A7C4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44118"/>
              </p:ext>
            </p:extLst>
          </p:nvPr>
        </p:nvGraphicFramePr>
        <p:xfrm>
          <a:off x="539552" y="1909714"/>
          <a:ext cx="7992886" cy="4386241"/>
        </p:xfrm>
        <a:graphic>
          <a:graphicData uri="http://schemas.openxmlformats.org/drawingml/2006/table">
            <a:tbl>
              <a:tblPr/>
              <a:tblGrid>
                <a:gridCol w="727176">
                  <a:extLst>
                    <a:ext uri="{9D8B030D-6E8A-4147-A177-3AD203B41FA5}">
                      <a16:colId xmlns:a16="http://schemas.microsoft.com/office/drawing/2014/main" val="3498152859"/>
                    </a:ext>
                  </a:extLst>
                </a:gridCol>
                <a:gridCol w="278751">
                  <a:extLst>
                    <a:ext uri="{9D8B030D-6E8A-4147-A177-3AD203B41FA5}">
                      <a16:colId xmlns:a16="http://schemas.microsoft.com/office/drawing/2014/main" val="975028634"/>
                    </a:ext>
                  </a:extLst>
                </a:gridCol>
                <a:gridCol w="281781">
                  <a:extLst>
                    <a:ext uri="{9D8B030D-6E8A-4147-A177-3AD203B41FA5}">
                      <a16:colId xmlns:a16="http://schemas.microsoft.com/office/drawing/2014/main" val="384846430"/>
                    </a:ext>
                  </a:extLst>
                </a:gridCol>
                <a:gridCol w="2027006">
                  <a:extLst>
                    <a:ext uri="{9D8B030D-6E8A-4147-A177-3AD203B41FA5}">
                      <a16:colId xmlns:a16="http://schemas.microsoft.com/office/drawing/2014/main" val="1015893575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3641593688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2784280571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2190480228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2154367461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65218756"/>
                    </a:ext>
                  </a:extLst>
                </a:gridCol>
                <a:gridCol w="727176">
                  <a:extLst>
                    <a:ext uri="{9D8B030D-6E8A-4147-A177-3AD203B41FA5}">
                      <a16:colId xmlns:a16="http://schemas.microsoft.com/office/drawing/2014/main" val="1122520988"/>
                    </a:ext>
                  </a:extLst>
                </a:gridCol>
              </a:tblGrid>
              <a:tr h="1444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717303"/>
                  </a:ext>
                </a:extLst>
              </a:tr>
              <a:tr h="4423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389699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990.611.197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991.193.883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317.034.463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18284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5.453.429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5.453.429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1.781.257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434548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452.782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061253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848.592.447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848.592.447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275.203.917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872271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807.244.923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807.244.923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262.559.106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356156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259.946.938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020541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891.906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891.906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359.893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11708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1.687.136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251784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937397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459.721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249293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384.470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384.470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67.698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54008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83.172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387563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83.172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942935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12.561.639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334075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12.561.639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562884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19.118.608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023828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19.118.608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962910"/>
                  </a:ext>
                </a:extLst>
              </a:tr>
              <a:tr h="28888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58467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1.658.479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721840"/>
                  </a:ext>
                </a:extLst>
              </a:tr>
              <a:tr h="28888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189.917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61344"/>
                  </a:ext>
                </a:extLst>
              </a:tr>
              <a:tr h="28888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50223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91023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3.660.526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292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515270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A96C4A2-1977-4E55-BBB0-5D87B6B45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910820"/>
              </p:ext>
            </p:extLst>
          </p:nvPr>
        </p:nvGraphicFramePr>
        <p:xfrm>
          <a:off x="520626" y="1866105"/>
          <a:ext cx="8046867" cy="3476625"/>
        </p:xfrm>
        <a:graphic>
          <a:graphicData uri="http://schemas.openxmlformats.org/drawingml/2006/table">
            <a:tbl>
              <a:tblPr/>
              <a:tblGrid>
                <a:gridCol w="732088">
                  <a:extLst>
                    <a:ext uri="{9D8B030D-6E8A-4147-A177-3AD203B41FA5}">
                      <a16:colId xmlns:a16="http://schemas.microsoft.com/office/drawing/2014/main" val="1857276880"/>
                    </a:ext>
                  </a:extLst>
                </a:gridCol>
                <a:gridCol w="280634">
                  <a:extLst>
                    <a:ext uri="{9D8B030D-6E8A-4147-A177-3AD203B41FA5}">
                      <a16:colId xmlns:a16="http://schemas.microsoft.com/office/drawing/2014/main" val="2157833481"/>
                    </a:ext>
                  </a:extLst>
                </a:gridCol>
                <a:gridCol w="283684">
                  <a:extLst>
                    <a:ext uri="{9D8B030D-6E8A-4147-A177-3AD203B41FA5}">
                      <a16:colId xmlns:a16="http://schemas.microsoft.com/office/drawing/2014/main" val="3639264046"/>
                    </a:ext>
                  </a:extLst>
                </a:gridCol>
                <a:gridCol w="2040696">
                  <a:extLst>
                    <a:ext uri="{9D8B030D-6E8A-4147-A177-3AD203B41FA5}">
                      <a16:colId xmlns:a16="http://schemas.microsoft.com/office/drawing/2014/main" val="3018402206"/>
                    </a:ext>
                  </a:extLst>
                </a:gridCol>
                <a:gridCol w="829699">
                  <a:extLst>
                    <a:ext uri="{9D8B030D-6E8A-4147-A177-3AD203B41FA5}">
                      <a16:colId xmlns:a16="http://schemas.microsoft.com/office/drawing/2014/main" val="4238328800"/>
                    </a:ext>
                  </a:extLst>
                </a:gridCol>
                <a:gridCol w="829699">
                  <a:extLst>
                    <a:ext uri="{9D8B030D-6E8A-4147-A177-3AD203B41FA5}">
                      <a16:colId xmlns:a16="http://schemas.microsoft.com/office/drawing/2014/main" val="1159646005"/>
                    </a:ext>
                  </a:extLst>
                </a:gridCol>
                <a:gridCol w="829699">
                  <a:extLst>
                    <a:ext uri="{9D8B030D-6E8A-4147-A177-3AD203B41FA5}">
                      <a16:colId xmlns:a16="http://schemas.microsoft.com/office/drawing/2014/main" val="1681030308"/>
                    </a:ext>
                  </a:extLst>
                </a:gridCol>
                <a:gridCol w="744290">
                  <a:extLst>
                    <a:ext uri="{9D8B030D-6E8A-4147-A177-3AD203B41FA5}">
                      <a16:colId xmlns:a16="http://schemas.microsoft.com/office/drawing/2014/main" val="2025297119"/>
                    </a:ext>
                  </a:extLst>
                </a:gridCol>
                <a:gridCol w="744290">
                  <a:extLst>
                    <a:ext uri="{9D8B030D-6E8A-4147-A177-3AD203B41FA5}">
                      <a16:colId xmlns:a16="http://schemas.microsoft.com/office/drawing/2014/main" val="2896323978"/>
                    </a:ext>
                  </a:extLst>
                </a:gridCol>
                <a:gridCol w="732088">
                  <a:extLst>
                    <a:ext uri="{9D8B030D-6E8A-4147-A177-3AD203B41FA5}">
                      <a16:colId xmlns:a16="http://schemas.microsoft.com/office/drawing/2014/main" val="406918424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618755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94259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23.923.255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23.923.255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7.741.968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17492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65969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019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6663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09777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79897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7393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9776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6216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6514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19.308.709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665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8671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19.308.709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2517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8412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2479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27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207865"/>
              </p:ext>
            </p:extLst>
          </p:nvPr>
        </p:nvGraphicFramePr>
        <p:xfrm>
          <a:off x="540728" y="1772816"/>
          <a:ext cx="7775688" cy="4464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7330722"/>
              </p:ext>
            </p:extLst>
          </p:nvPr>
        </p:nvGraphicFramePr>
        <p:xfrm>
          <a:off x="538424" y="2060848"/>
          <a:ext cx="7632848" cy="4035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564B4E7-ED42-4164-80DC-ED92E07B93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567071"/>
              </p:ext>
            </p:extLst>
          </p:nvPr>
        </p:nvGraphicFramePr>
        <p:xfrm>
          <a:off x="539552" y="2000056"/>
          <a:ext cx="7920880" cy="3751100"/>
        </p:xfrm>
        <a:graphic>
          <a:graphicData uri="http://schemas.openxmlformats.org/drawingml/2006/table">
            <a:tbl>
              <a:tblPr/>
              <a:tblGrid>
                <a:gridCol w="790176">
                  <a:extLst>
                    <a:ext uri="{9D8B030D-6E8A-4147-A177-3AD203B41FA5}">
                      <a16:colId xmlns:a16="http://schemas.microsoft.com/office/drawing/2014/main" val="719685252"/>
                    </a:ext>
                  </a:extLst>
                </a:gridCol>
                <a:gridCol w="2446998">
                  <a:extLst>
                    <a:ext uri="{9D8B030D-6E8A-4147-A177-3AD203B41FA5}">
                      <a16:colId xmlns:a16="http://schemas.microsoft.com/office/drawing/2014/main" val="4116522644"/>
                    </a:ext>
                  </a:extLst>
                </a:gridCol>
                <a:gridCol w="802921">
                  <a:extLst>
                    <a:ext uri="{9D8B030D-6E8A-4147-A177-3AD203B41FA5}">
                      <a16:colId xmlns:a16="http://schemas.microsoft.com/office/drawing/2014/main" val="853389277"/>
                    </a:ext>
                  </a:extLst>
                </a:gridCol>
                <a:gridCol w="802921">
                  <a:extLst>
                    <a:ext uri="{9D8B030D-6E8A-4147-A177-3AD203B41FA5}">
                      <a16:colId xmlns:a16="http://schemas.microsoft.com/office/drawing/2014/main" val="2172488318"/>
                    </a:ext>
                  </a:extLst>
                </a:gridCol>
                <a:gridCol w="793363">
                  <a:extLst>
                    <a:ext uri="{9D8B030D-6E8A-4147-A177-3AD203B41FA5}">
                      <a16:colId xmlns:a16="http://schemas.microsoft.com/office/drawing/2014/main" val="1415565"/>
                    </a:ext>
                  </a:extLst>
                </a:gridCol>
                <a:gridCol w="755129">
                  <a:extLst>
                    <a:ext uri="{9D8B030D-6E8A-4147-A177-3AD203B41FA5}">
                      <a16:colId xmlns:a16="http://schemas.microsoft.com/office/drawing/2014/main" val="1201500127"/>
                    </a:ext>
                  </a:extLst>
                </a:gridCol>
                <a:gridCol w="764686">
                  <a:extLst>
                    <a:ext uri="{9D8B030D-6E8A-4147-A177-3AD203B41FA5}">
                      <a16:colId xmlns:a16="http://schemas.microsoft.com/office/drawing/2014/main" val="3565650655"/>
                    </a:ext>
                  </a:extLst>
                </a:gridCol>
                <a:gridCol w="764686">
                  <a:extLst>
                    <a:ext uri="{9D8B030D-6E8A-4147-A177-3AD203B41FA5}">
                      <a16:colId xmlns:a16="http://schemas.microsoft.com/office/drawing/2014/main" val="2899055891"/>
                    </a:ext>
                  </a:extLst>
                </a:gridCol>
              </a:tblGrid>
              <a:tr h="23083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47336"/>
                  </a:ext>
                </a:extLst>
              </a:tr>
              <a:tr h="70693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979294"/>
                  </a:ext>
                </a:extLst>
              </a:tr>
              <a:tr h="24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10.523.593.156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10.846.738.361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323.145.205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4.464.387.308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640274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205.233.241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205.382.614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67.485.792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62261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116.356.342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117.966.143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31.735.392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803357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6.828.403.161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6.828.513.800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2.408.523.019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739200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1.488.707.369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3.496.151.936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2.007.444.567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1.901.093.257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394534"/>
                  </a:ext>
                </a:extLst>
              </a:tr>
              <a:tr h="24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614416"/>
                  </a:ext>
                </a:extLst>
              </a:tr>
              <a:tr h="24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020002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5.042.296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520624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1.765.746.908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78.891.848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926949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104.345.352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104.326.352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28.886.718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673050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25.538.937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020723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15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309B11D-C650-4674-B1D8-C524FDCE9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327875"/>
              </p:ext>
            </p:extLst>
          </p:nvPr>
        </p:nvGraphicFramePr>
        <p:xfrm>
          <a:off x="607580" y="1787900"/>
          <a:ext cx="7840910" cy="4312243"/>
        </p:xfrm>
        <a:graphic>
          <a:graphicData uri="http://schemas.openxmlformats.org/drawingml/2006/table">
            <a:tbl>
              <a:tblPr/>
              <a:tblGrid>
                <a:gridCol w="296016">
                  <a:extLst>
                    <a:ext uri="{9D8B030D-6E8A-4147-A177-3AD203B41FA5}">
                      <a16:colId xmlns:a16="http://schemas.microsoft.com/office/drawing/2014/main" val="1575433525"/>
                    </a:ext>
                  </a:extLst>
                </a:gridCol>
                <a:gridCol w="380593">
                  <a:extLst>
                    <a:ext uri="{9D8B030D-6E8A-4147-A177-3AD203B41FA5}">
                      <a16:colId xmlns:a16="http://schemas.microsoft.com/office/drawing/2014/main" val="3164939804"/>
                    </a:ext>
                  </a:extLst>
                </a:gridCol>
                <a:gridCol w="2146119">
                  <a:extLst>
                    <a:ext uri="{9D8B030D-6E8A-4147-A177-3AD203B41FA5}">
                      <a16:colId xmlns:a16="http://schemas.microsoft.com/office/drawing/2014/main" val="455663587"/>
                    </a:ext>
                  </a:extLst>
                </a:gridCol>
                <a:gridCol w="873953">
                  <a:extLst>
                    <a:ext uri="{9D8B030D-6E8A-4147-A177-3AD203B41FA5}">
                      <a16:colId xmlns:a16="http://schemas.microsoft.com/office/drawing/2014/main" val="2207016894"/>
                    </a:ext>
                  </a:extLst>
                </a:gridCol>
                <a:gridCol w="888049">
                  <a:extLst>
                    <a:ext uri="{9D8B030D-6E8A-4147-A177-3AD203B41FA5}">
                      <a16:colId xmlns:a16="http://schemas.microsoft.com/office/drawing/2014/main" val="3507648032"/>
                    </a:ext>
                  </a:extLst>
                </a:gridCol>
                <a:gridCol w="873953">
                  <a:extLst>
                    <a:ext uri="{9D8B030D-6E8A-4147-A177-3AD203B41FA5}">
                      <a16:colId xmlns:a16="http://schemas.microsoft.com/office/drawing/2014/main" val="4034439080"/>
                    </a:ext>
                  </a:extLst>
                </a:gridCol>
                <a:gridCol w="888049">
                  <a:extLst>
                    <a:ext uri="{9D8B030D-6E8A-4147-A177-3AD203B41FA5}">
                      <a16:colId xmlns:a16="http://schemas.microsoft.com/office/drawing/2014/main" val="4188772078"/>
                    </a:ext>
                  </a:extLst>
                </a:gridCol>
                <a:gridCol w="718897">
                  <a:extLst>
                    <a:ext uri="{9D8B030D-6E8A-4147-A177-3AD203B41FA5}">
                      <a16:colId xmlns:a16="http://schemas.microsoft.com/office/drawing/2014/main" val="4098416166"/>
                    </a:ext>
                  </a:extLst>
                </a:gridCol>
                <a:gridCol w="775281">
                  <a:extLst>
                    <a:ext uri="{9D8B030D-6E8A-4147-A177-3AD203B41FA5}">
                      <a16:colId xmlns:a16="http://schemas.microsoft.com/office/drawing/2014/main" val="2464232234"/>
                    </a:ext>
                  </a:extLst>
                </a:gridCol>
              </a:tblGrid>
              <a:tr h="5469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159827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32.748.506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66.047.269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33.298.763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33.922.029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996586"/>
                  </a:ext>
                </a:extLst>
              </a:tr>
              <a:tr h="206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12.615.271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12.694.207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4.888.591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297377"/>
                  </a:ext>
                </a:extLst>
              </a:tr>
              <a:tr h="206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20.133.235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53.353.062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33.219.827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29.033.438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461311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22.849.191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601918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6.353.784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6.353.784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1.843.848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5517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9.312.890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115761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1.870.019.383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183.099.523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-1.686.919.860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33.398.707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818177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5.336.568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904762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16.937.556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17.371.112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5.471.044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708829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6.006.783.878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6.006.783.878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2.126.648.441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588861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120.921.553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120.921.553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41.453.081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256346"/>
                  </a:ext>
                </a:extLst>
              </a:tr>
              <a:tr h="206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1.370.921.519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1.409.816.519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505.500.302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526367"/>
                  </a:ext>
                </a:extLst>
              </a:tr>
              <a:tr h="361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1.348.275.581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1.387.170.581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499.481.135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528659"/>
                  </a:ext>
                </a:extLst>
              </a:tr>
              <a:tr h="206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6.019.167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79304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990.611.197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991.193.883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317.034.463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94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175C55-5A35-409B-AA1F-32E588134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026778"/>
              </p:ext>
            </p:extLst>
          </p:nvPr>
        </p:nvGraphicFramePr>
        <p:xfrm>
          <a:off x="524990" y="1648991"/>
          <a:ext cx="8029201" cy="4351338"/>
        </p:xfrm>
        <a:graphic>
          <a:graphicData uri="http://schemas.openxmlformats.org/drawingml/2006/table">
            <a:tbl>
              <a:tblPr/>
              <a:tblGrid>
                <a:gridCol w="721456">
                  <a:extLst>
                    <a:ext uri="{9D8B030D-6E8A-4147-A177-3AD203B41FA5}">
                      <a16:colId xmlns:a16="http://schemas.microsoft.com/office/drawing/2014/main" val="1644690760"/>
                    </a:ext>
                  </a:extLst>
                </a:gridCol>
                <a:gridCol w="270545">
                  <a:extLst>
                    <a:ext uri="{9D8B030D-6E8A-4147-A177-3AD203B41FA5}">
                      <a16:colId xmlns:a16="http://schemas.microsoft.com/office/drawing/2014/main" val="333355920"/>
                    </a:ext>
                  </a:extLst>
                </a:gridCol>
                <a:gridCol w="279565">
                  <a:extLst>
                    <a:ext uri="{9D8B030D-6E8A-4147-A177-3AD203B41FA5}">
                      <a16:colId xmlns:a16="http://schemas.microsoft.com/office/drawing/2014/main" val="3786059011"/>
                    </a:ext>
                  </a:extLst>
                </a:gridCol>
                <a:gridCol w="2428899">
                  <a:extLst>
                    <a:ext uri="{9D8B030D-6E8A-4147-A177-3AD203B41FA5}">
                      <a16:colId xmlns:a16="http://schemas.microsoft.com/office/drawing/2014/main" val="1590714896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1541346945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2839641749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1388293389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2525996462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2373316327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2354041214"/>
                    </a:ext>
                  </a:extLst>
                </a:gridCol>
              </a:tblGrid>
              <a:tr h="1398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974823"/>
                  </a:ext>
                </a:extLst>
              </a:tr>
              <a:tr h="4281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92186"/>
                  </a:ext>
                </a:extLst>
              </a:tr>
              <a:tr h="14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12.615.271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12.694.207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78.936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4.888.591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36028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6.232.218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6.258.097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2.008.847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72511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1.621.442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1.603.902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-17.540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323.349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78324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29105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29628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309410"/>
                  </a:ext>
                </a:extLst>
              </a:tr>
              <a:tr h="279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15934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20384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1802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798971"/>
                  </a:ext>
                </a:extLst>
              </a:tr>
              <a:tr h="279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19911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014857"/>
                  </a:ext>
                </a:extLst>
              </a:tr>
              <a:tr h="279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3516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80513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2303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69435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0786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371.037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388.577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202.514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99729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36.181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48158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62863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2870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53385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8646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674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3547B9F-5D4A-4F39-941C-CCE8929C00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433289"/>
              </p:ext>
            </p:extLst>
          </p:nvPr>
        </p:nvGraphicFramePr>
        <p:xfrm>
          <a:off x="512667" y="1790280"/>
          <a:ext cx="8091781" cy="3841164"/>
        </p:xfrm>
        <a:graphic>
          <a:graphicData uri="http://schemas.openxmlformats.org/drawingml/2006/table">
            <a:tbl>
              <a:tblPr/>
              <a:tblGrid>
                <a:gridCol w="604776">
                  <a:extLst>
                    <a:ext uri="{9D8B030D-6E8A-4147-A177-3AD203B41FA5}">
                      <a16:colId xmlns:a16="http://schemas.microsoft.com/office/drawing/2014/main" val="512668182"/>
                    </a:ext>
                  </a:extLst>
                </a:gridCol>
                <a:gridCol w="261682">
                  <a:extLst>
                    <a:ext uri="{9D8B030D-6E8A-4147-A177-3AD203B41FA5}">
                      <a16:colId xmlns:a16="http://schemas.microsoft.com/office/drawing/2014/main" val="3119734096"/>
                    </a:ext>
                  </a:extLst>
                </a:gridCol>
                <a:gridCol w="270404">
                  <a:extLst>
                    <a:ext uri="{9D8B030D-6E8A-4147-A177-3AD203B41FA5}">
                      <a16:colId xmlns:a16="http://schemas.microsoft.com/office/drawing/2014/main" val="16340288"/>
                    </a:ext>
                  </a:extLst>
                </a:gridCol>
                <a:gridCol w="2593557">
                  <a:extLst>
                    <a:ext uri="{9D8B030D-6E8A-4147-A177-3AD203B41FA5}">
                      <a16:colId xmlns:a16="http://schemas.microsoft.com/office/drawing/2014/main" val="776926713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3802828548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4273098942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1383503001"/>
                    </a:ext>
                  </a:extLst>
                </a:gridCol>
                <a:gridCol w="732709">
                  <a:extLst>
                    <a:ext uri="{9D8B030D-6E8A-4147-A177-3AD203B41FA5}">
                      <a16:colId xmlns:a16="http://schemas.microsoft.com/office/drawing/2014/main" val="811080873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116657557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2653131889"/>
                    </a:ext>
                  </a:extLst>
                </a:gridCol>
              </a:tblGrid>
              <a:tr h="1479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158303"/>
                  </a:ext>
                </a:extLst>
              </a:tr>
              <a:tr h="4531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015691"/>
                  </a:ext>
                </a:extLst>
              </a:tr>
              <a:tr h="157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20.133.235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53.353.062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33.219.827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29.033.438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236295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292.971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292.971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676275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245339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19.752.963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52.972.790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33.219.827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28.907.193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877490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466529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276636"/>
                  </a:ext>
                </a:extLst>
              </a:tr>
              <a:tr h="295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14279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15.104.098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48.323.925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33.219.827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28.880.721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1221"/>
                  </a:ext>
                </a:extLst>
              </a:tr>
              <a:tr h="283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283364"/>
                  </a:ext>
                </a:extLst>
              </a:tr>
              <a:tr h="283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723069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13.508.949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46.728.776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33.219.827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28.880.721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169792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57418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342621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455372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369390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482087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797155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04067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530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8" y="620683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4640" y="1211776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B651B6D-9BC4-4E64-95A5-D4F0B6EF8E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620465"/>
              </p:ext>
            </p:extLst>
          </p:nvPr>
        </p:nvGraphicFramePr>
        <p:xfrm>
          <a:off x="553012" y="1556792"/>
          <a:ext cx="8051432" cy="2543205"/>
        </p:xfrm>
        <a:graphic>
          <a:graphicData uri="http://schemas.openxmlformats.org/drawingml/2006/table">
            <a:tbl>
              <a:tblPr/>
              <a:tblGrid>
                <a:gridCol w="751592">
                  <a:extLst>
                    <a:ext uri="{9D8B030D-6E8A-4147-A177-3AD203B41FA5}">
                      <a16:colId xmlns:a16="http://schemas.microsoft.com/office/drawing/2014/main" val="2044687409"/>
                    </a:ext>
                  </a:extLst>
                </a:gridCol>
                <a:gridCol w="281848">
                  <a:extLst>
                    <a:ext uri="{9D8B030D-6E8A-4147-A177-3AD203B41FA5}">
                      <a16:colId xmlns:a16="http://schemas.microsoft.com/office/drawing/2014/main" val="196240559"/>
                    </a:ext>
                  </a:extLst>
                </a:gridCol>
                <a:gridCol w="291242">
                  <a:extLst>
                    <a:ext uri="{9D8B030D-6E8A-4147-A177-3AD203B41FA5}">
                      <a16:colId xmlns:a16="http://schemas.microsoft.com/office/drawing/2014/main" val="3345514675"/>
                    </a:ext>
                  </a:extLst>
                </a:gridCol>
                <a:gridCol w="2091931">
                  <a:extLst>
                    <a:ext uri="{9D8B030D-6E8A-4147-A177-3AD203B41FA5}">
                      <a16:colId xmlns:a16="http://schemas.microsoft.com/office/drawing/2014/main" val="2291856959"/>
                    </a:ext>
                  </a:extLst>
                </a:gridCol>
                <a:gridCol w="789172">
                  <a:extLst>
                    <a:ext uri="{9D8B030D-6E8A-4147-A177-3AD203B41FA5}">
                      <a16:colId xmlns:a16="http://schemas.microsoft.com/office/drawing/2014/main" val="2975851485"/>
                    </a:ext>
                  </a:extLst>
                </a:gridCol>
                <a:gridCol w="789172">
                  <a:extLst>
                    <a:ext uri="{9D8B030D-6E8A-4147-A177-3AD203B41FA5}">
                      <a16:colId xmlns:a16="http://schemas.microsoft.com/office/drawing/2014/main" val="3082790771"/>
                    </a:ext>
                  </a:extLst>
                </a:gridCol>
                <a:gridCol w="789172">
                  <a:extLst>
                    <a:ext uri="{9D8B030D-6E8A-4147-A177-3AD203B41FA5}">
                      <a16:colId xmlns:a16="http://schemas.microsoft.com/office/drawing/2014/main" val="1716300371"/>
                    </a:ext>
                  </a:extLst>
                </a:gridCol>
                <a:gridCol w="764119">
                  <a:extLst>
                    <a:ext uri="{9D8B030D-6E8A-4147-A177-3AD203B41FA5}">
                      <a16:colId xmlns:a16="http://schemas.microsoft.com/office/drawing/2014/main" val="1784278046"/>
                    </a:ext>
                  </a:extLst>
                </a:gridCol>
                <a:gridCol w="751592">
                  <a:extLst>
                    <a:ext uri="{9D8B030D-6E8A-4147-A177-3AD203B41FA5}">
                      <a16:colId xmlns:a16="http://schemas.microsoft.com/office/drawing/2014/main" val="710329161"/>
                    </a:ext>
                  </a:extLst>
                </a:gridCol>
                <a:gridCol w="751592">
                  <a:extLst>
                    <a:ext uri="{9D8B030D-6E8A-4147-A177-3AD203B41FA5}">
                      <a16:colId xmlns:a16="http://schemas.microsoft.com/office/drawing/2014/main" val="976810455"/>
                    </a:ext>
                  </a:extLst>
                </a:gridCol>
              </a:tblGrid>
              <a:tr h="1530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380399"/>
                  </a:ext>
                </a:extLst>
              </a:tr>
              <a:tr h="4688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41475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22.849.191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166934"/>
                  </a:ext>
                </a:extLst>
              </a:tr>
              <a:tr h="15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57.059.788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57.059.788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19.179.415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518212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2.887.729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286790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854407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906674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097874"/>
                  </a:ext>
                </a:extLst>
              </a:tr>
              <a:tr h="285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082444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985872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002637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091880"/>
                  </a:ext>
                </a:extLst>
              </a:tr>
              <a:tr h="181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779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</TotalTime>
  <Words>6636</Words>
  <Application>Microsoft Office PowerPoint</Application>
  <PresentationFormat>Presentación en pantalla (4:3)</PresentationFormat>
  <Paragraphs>3948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8" baseType="lpstr">
      <vt:lpstr>Arial</vt:lpstr>
      <vt:lpstr>Calibri</vt:lpstr>
      <vt:lpstr>1_Tema de Office</vt:lpstr>
      <vt:lpstr>EJECUCIÓN ACUMULADA DE GASTOS PRESUPUESTARIOS AL MES DE ABRIL DE 2021 PARTIDA 15: MINISTERIO DEL TRABAJO Y PREVISIÓN SOCIAL</vt:lpstr>
      <vt:lpstr>COMPORTAMIENTO DE LA EJECUCIÓN ACUMULADA DE GASTOS A ABRIL DE 2021  PARTIDA 15 MINISTERIO DEL TRABAJO Y PREVISIÓN SOCIAL</vt:lpstr>
      <vt:lpstr>Presentación de PowerPoint</vt:lpstr>
      <vt:lpstr>Presentación de PowerPoint</vt:lpstr>
      <vt:lpstr>EJECUCIÓN ACUMULADA DE GASTOS A ABRIL DE 2021  PARTIDA 15 MINISTERIO DE TRABAJO Y PREVISIÓN SOCIAL</vt:lpstr>
      <vt:lpstr>EJECUCIÓN ACUMULADA DE GASTOS A ABRIL DE 2021  PARTIDA 15 RESUMEN POR CAPÍTULOS</vt:lpstr>
      <vt:lpstr>EJECUCIÓN ACUMULADA DE GASTOS A ABRIL DE 2021  PARTIDA 15. CAPÍTULO 01. PROGRAMA 01: SUBSECRETARÍA DEL TRABAJO</vt:lpstr>
      <vt:lpstr>EJECUCIÓN ACUMULADA DE GASTOS A ABRIL DE 2021  PARTIDA 15. CAPÍTULO 01. PROGRAMA 03: PROEMPLEO</vt:lpstr>
      <vt:lpstr>EJECUCIÓN ACUMULADA DE GASTOS A ABRIL DE 2021  PARTIDA 15. CAPÍTULO 02. PROGRAMA 01: DIRECCIÓN DEL TRABAJO</vt:lpstr>
      <vt:lpstr>EJECUCIÓN ACUMULADA DE GASTOS A ABRIL DE 2021  PARTIDA 15. CAPÍTULO 03. PROGRAMA 01: SUBSECRETARÍA DE PREVISIÓN SOCIAL</vt:lpstr>
      <vt:lpstr>EJECUCIÓN ACUMULADA DE GASTOS A ABRIL DE 2021  PARTIDA 15. CAPÍTULO 04. PROGRAMA 01: DIRECCIÓN DE CRÉDITO PRENDARIO</vt:lpstr>
      <vt:lpstr>EJECUCIÓN ACUMULADA DE GASTOS A ABRIL DE 2021  PARTIDA 15. CAPÍTULO 05. PROGRAMA 01: SERVICIO NACIONAL DE CAPACITACIÓN Y EMPLEO</vt:lpstr>
      <vt:lpstr>EJECUCIÓN ACUMULADA DE GASTOS A ABRIL DE 2021  PARTIDA 15. CAPÍTULO 05. PROGRAMA 01: SERVICIO NACIONAL DE CAPACITACIÓN Y EMPLEO</vt:lpstr>
      <vt:lpstr>EJECUCIÓN ACUMULADA DE GASTOS A ABRIL DE 2021  PARTIDA 15. CAPÍTULO 05. PROGRAMA 01: SERVICIO NACIONAL DE CAPACITACIÓN Y EMPLEO FET – Covid - 19</vt:lpstr>
      <vt:lpstr>EJECUCIÓN ACUMULADA DE GASTOS A ABRIL DE 2021  PARTIDA 15. CAPÍTULO 06. PROGRAMA 01: SUPERINTENDENCIA DE SEGURIDAD SOCIAL</vt:lpstr>
      <vt:lpstr>EJECUCIÓN ACUMULADA DE GASTOS A ABRIL DE 2021  PARTIDA 15. CAPÍTULO 07. PROGRAMA 01: SUPERINTENDENCIA DE PENSIONES</vt:lpstr>
      <vt:lpstr>EJECUCIÓN ACUMULADA DE GASTOS A ABRIL DE 2021  PARTIDA 15. CAPÍTULO 09. PROGRAMA 01: INSTITUTO DE PREVISIÓN SOCIAL</vt:lpstr>
      <vt:lpstr>EJECUCIÓN ACUMULADA DE GASTOS A ABRIL DE 2021  PARTIDA 15. CAPÍTULO 09. PROGRAMA 01: INSTITUTO DE PREVISIÓN SOCIAL</vt:lpstr>
      <vt:lpstr>EJECUCIÓN ACUMULADA DE GASTOS A ABRIL DE 2021  PARTIDA 15. CAPÍTULO 09. PROGRAMA 01: INSTITUTO DE PREVISIÓN SOCIAL FET – Covid - 19</vt:lpstr>
      <vt:lpstr>EJECUCIÓN ACUMULADA DE GASTOS A ABRIL DE 2021  PARTIDA 15. CAPÍTULO 10. PROGRAMA 01: INSTITUTO  DE SEGURIDAD LABORAL  </vt:lpstr>
      <vt:lpstr>EJECUCIÓN ACUMULADA DE GASTOS A ABRIL DE 2021  PARTIDA 15. CAPÍTULO 13. PROGRAMA 01: CAJA DE PREVISIÓN DE LA DEFENSA NACIONAL</vt:lpstr>
      <vt:lpstr>EJECUCIÓN ACUMULADA DE GASTOS A ABRIL DE 2021  PARTIDA 15. CAPÍTULO 13. PROGRAMA 01: CAJA DE PREVISIÓN DE LA DEFENSA NACIONAL</vt:lpstr>
      <vt:lpstr>EJECUCIÓN ACUMULADA DE GASTOS A ABRIL DE 2021  PARTIDA 15. CAPÍTULO 13. PROGRAMA 02: FONDO DE MEDICINA CURATIVA</vt:lpstr>
      <vt:lpstr>EJECUCIÓN ACUMULADA DE GASTOS A ABRIL DE 2021  PARTIDA 15. CAPÍTULO 14. PROGRAMA 01: DIRECCIÓN DE PREVISIÓN DE CARABINEROS DE CHILE</vt:lpstr>
      <vt:lpstr>EJECUCIÓN ACUMULADA DE GASTOS A ABRIL DE 2021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69</cp:revision>
  <dcterms:created xsi:type="dcterms:W3CDTF">2020-01-06T19:24:32Z</dcterms:created>
  <dcterms:modified xsi:type="dcterms:W3CDTF">2021-06-07T01:14:59Z</dcterms:modified>
</cp:coreProperties>
</file>