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4-44E0-80B5-51BBD365EAF5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4-44E0-80B5-51BBD365EAF5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84-44E0-80B5-51BBD365EAF5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84-44E0-80B5-51BBD365EAF5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84-44E0-80B5-51BBD365EAF5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84-44E0-80B5-51BBD365EAF5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84-44E0-80B5-51BBD365EA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14'!$D$29:$G$29</c:f>
              <c:numCache>
                <c:formatCode>0.0%</c:formatCode>
                <c:ptCount val="4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84-44E0-80B5-51BBD365EA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E4-47B6-A318-1536D1CA4889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E4-47B6-A318-1536D1CA4889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4-47B6-A318-1536D1CA4889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4-47B6-A318-1536D1CA4889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E4-47B6-A318-1536D1CA4889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E4-47B6-A318-1536D1CA4889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E4-47B6-A318-1536D1CA4889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E4-47B6-A318-1536D1CA4889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E4-47B6-A318-1536D1CA4889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E4-47B6-A318-1536D1CA4889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E4-47B6-A318-1536D1CA4889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E4-47B6-A318-1536D1CA48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14'!$D$22:$G$22</c:f>
              <c:numCache>
                <c:formatCode>0.0%</c:formatCode>
                <c:ptCount val="4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CE4-47B6-A318-1536D1CA4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9462A0-BD09-4E46-B318-F536BD02A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69272"/>
              </p:ext>
            </p:extLst>
          </p:nvPr>
        </p:nvGraphicFramePr>
        <p:xfrm>
          <a:off x="561578" y="1771960"/>
          <a:ext cx="7993334" cy="2037228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2800609742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2059045796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1448008905"/>
                    </a:ext>
                  </a:extLst>
                </a:gridCol>
                <a:gridCol w="3190606">
                  <a:extLst>
                    <a:ext uri="{9D8B030D-6E8A-4147-A177-3AD203B41FA5}">
                      <a16:colId xmlns:a16="http://schemas.microsoft.com/office/drawing/2014/main" val="572645179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1262885560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832076725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751028951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1597025484"/>
                    </a:ext>
                  </a:extLst>
                </a:gridCol>
                <a:gridCol w="631393">
                  <a:extLst>
                    <a:ext uri="{9D8B030D-6E8A-4147-A177-3AD203B41FA5}">
                      <a16:colId xmlns:a16="http://schemas.microsoft.com/office/drawing/2014/main" val="1341251744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2827920440"/>
                    </a:ext>
                  </a:extLst>
                </a:gridCol>
              </a:tblGrid>
              <a:tr h="12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12213"/>
                  </a:ext>
                </a:extLst>
              </a:tr>
              <a:tr h="375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09201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4164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29136"/>
                  </a:ext>
                </a:extLst>
              </a:tr>
              <a:tr h="16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74123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15661"/>
                  </a:ext>
                </a:extLst>
              </a:tr>
              <a:tr h="153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02948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59315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51071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5123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388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95540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3303070,0%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17453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3303070,0%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15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45740C-E08E-4740-88CF-EF2A08C51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83804"/>
              </p:ext>
            </p:extLst>
          </p:nvPr>
        </p:nvGraphicFramePr>
        <p:xfrm>
          <a:off x="576385" y="1914568"/>
          <a:ext cx="8028060" cy="1696805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965502001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564083340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516313828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328407083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31634373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75296788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44532368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068746596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326013875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52105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7021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076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1.237.519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46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78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90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8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93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581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872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565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55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574953"/>
              </p:ext>
            </p:extLst>
          </p:nvPr>
        </p:nvGraphicFramePr>
        <p:xfrm>
          <a:off x="505529" y="2060848"/>
          <a:ext cx="8098919" cy="347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13788"/>
              </p:ext>
            </p:extLst>
          </p:nvPr>
        </p:nvGraphicFramePr>
        <p:xfrm>
          <a:off x="500062" y="2204864"/>
          <a:ext cx="7920881" cy="366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3E8C84-75F4-4A91-B57C-CD53727C9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88889"/>
              </p:ext>
            </p:extLst>
          </p:nvPr>
        </p:nvGraphicFramePr>
        <p:xfrm>
          <a:off x="571749" y="185063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2627464335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117928547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745718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4389687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778346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07179959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536856220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224064067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0474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8911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44.953.842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1.784.892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14.090.636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2344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18.584.329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5.995.531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70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4.442.796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870.731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8189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1278245,5%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3973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956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1.418.925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48928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308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75577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9742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4.060.363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397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89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2179E0-FBDE-4891-897A-4744C7D43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78563"/>
              </p:ext>
            </p:extLst>
          </p:nvPr>
        </p:nvGraphicFramePr>
        <p:xfrm>
          <a:off x="534943" y="1871286"/>
          <a:ext cx="7997495" cy="1327894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90373519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377024208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397730839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94642991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70448566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04472382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66546504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4275021135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4145535459"/>
                    </a:ext>
                  </a:extLst>
                </a:gridCol>
              </a:tblGrid>
              <a:tr h="131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3116"/>
                  </a:ext>
                </a:extLst>
              </a:tr>
              <a:tr h="401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894179"/>
                  </a:ext>
                </a:extLst>
              </a:tr>
              <a:tr h="17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44.953.842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1.784.892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14.090.636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44998"/>
                  </a:ext>
                </a:extLst>
              </a:tr>
              <a:tr h="14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13.061.711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599.901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4.334.080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79259"/>
                  </a:ext>
                </a:extLst>
              </a:tr>
              <a:tr h="14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3.467.595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978417"/>
                  </a:ext>
                </a:extLst>
              </a:tr>
              <a:tr h="163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24.772.023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830.027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7.636.116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27438"/>
                  </a:ext>
                </a:extLst>
              </a:tr>
              <a:tr h="163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3.652.513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1.237.519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8" y="764704"/>
            <a:ext cx="7963106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63B61D-D770-43F1-BC31-CD39C9CC5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36460"/>
              </p:ext>
            </p:extLst>
          </p:nvPr>
        </p:nvGraphicFramePr>
        <p:xfrm>
          <a:off x="570208" y="1775726"/>
          <a:ext cx="7963108" cy="2257271"/>
        </p:xfrm>
        <a:graphic>
          <a:graphicData uri="http://schemas.openxmlformats.org/drawingml/2006/table">
            <a:tbl>
              <a:tblPr/>
              <a:tblGrid>
                <a:gridCol w="266861">
                  <a:extLst>
                    <a:ext uri="{9D8B030D-6E8A-4147-A177-3AD203B41FA5}">
                      <a16:colId xmlns:a16="http://schemas.microsoft.com/office/drawing/2014/main" val="2242024416"/>
                    </a:ext>
                  </a:extLst>
                </a:gridCol>
                <a:gridCol w="266861">
                  <a:extLst>
                    <a:ext uri="{9D8B030D-6E8A-4147-A177-3AD203B41FA5}">
                      <a16:colId xmlns:a16="http://schemas.microsoft.com/office/drawing/2014/main" val="1566108954"/>
                    </a:ext>
                  </a:extLst>
                </a:gridCol>
                <a:gridCol w="266861">
                  <a:extLst>
                    <a:ext uri="{9D8B030D-6E8A-4147-A177-3AD203B41FA5}">
                      <a16:colId xmlns:a16="http://schemas.microsoft.com/office/drawing/2014/main" val="3529437461"/>
                    </a:ext>
                  </a:extLst>
                </a:gridCol>
                <a:gridCol w="3010182">
                  <a:extLst>
                    <a:ext uri="{9D8B030D-6E8A-4147-A177-3AD203B41FA5}">
                      <a16:colId xmlns:a16="http://schemas.microsoft.com/office/drawing/2014/main" val="1974910604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4205038790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737947314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3459189857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370665856"/>
                    </a:ext>
                  </a:extLst>
                </a:gridCol>
                <a:gridCol w="651139">
                  <a:extLst>
                    <a:ext uri="{9D8B030D-6E8A-4147-A177-3AD203B41FA5}">
                      <a16:colId xmlns:a16="http://schemas.microsoft.com/office/drawing/2014/main" val="1042126104"/>
                    </a:ext>
                  </a:extLst>
                </a:gridCol>
                <a:gridCol w="640464">
                  <a:extLst>
                    <a:ext uri="{9D8B030D-6E8A-4147-A177-3AD203B41FA5}">
                      <a16:colId xmlns:a16="http://schemas.microsoft.com/office/drawing/2014/main" val="2358804791"/>
                    </a:ext>
                  </a:extLst>
                </a:gridCol>
              </a:tblGrid>
              <a:tr h="129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073371"/>
                  </a:ext>
                </a:extLst>
              </a:tr>
              <a:tr h="397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35595"/>
                  </a:ext>
                </a:extLst>
              </a:tr>
              <a:tr h="17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13.061.711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39103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9.526.774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26813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6940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233678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4337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1755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01186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68801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3419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045911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78651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00834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396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428332-6F40-42EE-8256-BA45797C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18559"/>
              </p:ext>
            </p:extLst>
          </p:nvPr>
        </p:nvGraphicFramePr>
        <p:xfrm>
          <a:off x="566188" y="1771270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720295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5661184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298407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151122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40811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711979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109630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438428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1654338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3090395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14552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254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3.467.595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972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48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915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379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08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301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6801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649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1088380,0%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130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1088380,0%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45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22377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658382-B769-43CA-979D-AEF089821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30058"/>
              </p:ext>
            </p:extLst>
          </p:nvPr>
        </p:nvGraphicFramePr>
        <p:xfrm>
          <a:off x="557675" y="1745283"/>
          <a:ext cx="8015856" cy="3601111"/>
        </p:xfrm>
        <a:graphic>
          <a:graphicData uri="http://schemas.openxmlformats.org/drawingml/2006/table">
            <a:tbl>
              <a:tblPr/>
              <a:tblGrid>
                <a:gridCol w="259496">
                  <a:extLst>
                    <a:ext uri="{9D8B030D-6E8A-4147-A177-3AD203B41FA5}">
                      <a16:colId xmlns:a16="http://schemas.microsoft.com/office/drawing/2014/main" val="3126847790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943105185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2446633306"/>
                    </a:ext>
                  </a:extLst>
                </a:gridCol>
                <a:gridCol w="3199596">
                  <a:extLst>
                    <a:ext uri="{9D8B030D-6E8A-4147-A177-3AD203B41FA5}">
                      <a16:colId xmlns:a16="http://schemas.microsoft.com/office/drawing/2014/main" val="1178651429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2122034821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2923745484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833939247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500655367"/>
                    </a:ext>
                  </a:extLst>
                </a:gridCol>
                <a:gridCol w="633172">
                  <a:extLst>
                    <a:ext uri="{9D8B030D-6E8A-4147-A177-3AD203B41FA5}">
                      <a16:colId xmlns:a16="http://schemas.microsoft.com/office/drawing/2014/main" val="3174300325"/>
                    </a:ext>
                  </a:extLst>
                </a:gridCol>
                <a:gridCol w="622792">
                  <a:extLst>
                    <a:ext uri="{9D8B030D-6E8A-4147-A177-3AD203B41FA5}">
                      <a16:colId xmlns:a16="http://schemas.microsoft.com/office/drawing/2014/main" val="150434916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958989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34776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24.772.023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830.027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7.636.116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6596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4.627.012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124.127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1.482.082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938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825.949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174.757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278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39505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4391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90.441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76754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90.441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022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3689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864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24677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1.418.907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8568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1.418.907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873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6546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55324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0555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652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631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4.060.363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7871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4.060.363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0875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20753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2.508.154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84136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788.466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006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37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85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517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1889</Words>
  <Application>Microsoft Office PowerPoint</Application>
  <PresentationFormat>Presentación en pantalla (4:3)</PresentationFormat>
  <Paragraphs>978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ABRIL DE 2021 PARTIDA 14:  MINISTERIO DE BIENES NACIONALES</vt:lpstr>
      <vt:lpstr>Presentación de PowerPoint</vt:lpstr>
      <vt:lpstr>Presentación de PowerPoint</vt:lpstr>
      <vt:lpstr>Presentación de PowerPoint</vt:lpstr>
      <vt:lpstr>EJECUCIÓN ACUMULADA DE GASTOS A ABRIL DE 2021  PARTIDA 14 MINISTERIO DE BIENES NACIONALES</vt:lpstr>
      <vt:lpstr>EJECUCIÓN ACUMULADA DE GASTOS A ABRIL DE 2021  PARTIDA 14 RESUMEN POR CAPÍTULOS</vt:lpstr>
      <vt:lpstr>EJECUCIÓN ACUMULADA DE GASTOS A ABRIL DE 2021  PARTIDA 14. CAPÍTULO 01. PROGRAMA 01: SUBSECRETARÍA DE BIENES NACIONALES </vt:lpstr>
      <vt:lpstr>EJECUCIÓN ACUMULADA DE GASTOS A ABRIL DE 2021  PARTIDA 14. CAPÍTULO 01. PROGRAMA 03: REGULARIZACIÓN DE LA PROPIEDAD RAÍZ</vt:lpstr>
      <vt:lpstr>EJECUCIÓN ACUMULADA DE GASTOS A ABRIL DE 2021  PARTIDA 14. CAPÍTULO 01. PROGRAMA 04: ADMINISTRACIÓN DE BIENES</vt:lpstr>
      <vt:lpstr>EJECUCIÓN ACUMULADA DE GASTOS A ABRIL DE 2021  PARTIDA 14. CAPÍTULO 01. PROGRAMA 04: ADMINISTRACIÓN DE BIENES</vt:lpstr>
      <vt:lpstr>EJECUCIÓN ACUMULADA DE GASTOS A ABRIL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269</cp:revision>
  <cp:lastPrinted>2019-10-14T13:03:08Z</cp:lastPrinted>
  <dcterms:created xsi:type="dcterms:W3CDTF">2016-06-23T13:38:47Z</dcterms:created>
  <dcterms:modified xsi:type="dcterms:W3CDTF">2021-06-07T01:12:35Z</dcterms:modified>
</cp:coreProperties>
</file>