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028361189740633E-2"/>
                  <c:y val="-2.8860429649230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215335951511659E-2"/>
                  <c:y val="-3.848057286564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682711960518362E-2"/>
                  <c:y val="-2.40503580410258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661239260788042E-2"/>
                      <c:h val="5.6261930492571534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2804621426565356E-3"/>
                  <c:y val="-1.12235004191453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74999799045114E-2"/>
                      <c:h val="6.0879599236448478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10'!$D$22:$G$22</c:f>
              <c:numCache>
                <c:formatCode>0.0%</c:formatCode>
                <c:ptCount val="4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232304"/>
        <c:axId val="506249944"/>
      </c:lineChart>
      <c:catAx>
        <c:axId val="50623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249944"/>
        <c:crosses val="autoZero"/>
        <c:auto val="1"/>
        <c:lblAlgn val="ctr"/>
        <c:lblOffset val="100"/>
        <c:noMultiLvlLbl val="0"/>
      </c:catAx>
      <c:valAx>
        <c:axId val="506249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23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10'!$D$28:$G$28</c:f>
              <c:numCache>
                <c:formatCode>0.0%</c:formatCode>
                <c:ptCount val="4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217016"/>
        <c:axId val="506219368"/>
      </c:barChart>
      <c:catAx>
        <c:axId val="50621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219368"/>
        <c:crosses val="autoZero"/>
        <c:auto val="1"/>
        <c:lblAlgn val="ctr"/>
        <c:lblOffset val="100"/>
        <c:noMultiLvlLbl val="0"/>
      </c:catAx>
      <c:valAx>
        <c:axId val="506219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217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86818"/>
              </p:ext>
            </p:extLst>
          </p:nvPr>
        </p:nvGraphicFramePr>
        <p:xfrm>
          <a:off x="474235" y="1727599"/>
          <a:ext cx="8212567" cy="4221682"/>
        </p:xfrm>
        <a:graphic>
          <a:graphicData uri="http://schemas.openxmlformats.org/drawingml/2006/table">
            <a:tbl>
              <a:tblPr/>
              <a:tblGrid>
                <a:gridCol w="802687"/>
                <a:gridCol w="296516"/>
                <a:gridCol w="296516"/>
                <a:gridCol w="2144490"/>
                <a:gridCol w="802687"/>
                <a:gridCol w="802687"/>
                <a:gridCol w="802687"/>
                <a:gridCol w="802687"/>
                <a:gridCol w="730805"/>
                <a:gridCol w="730805"/>
              </a:tblGrid>
              <a:tr h="1749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9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160.755.198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80.073.971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55.293.694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21.189.607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22.322.795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180000000,0%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547"/>
              </p:ext>
            </p:extLst>
          </p:nvPr>
        </p:nvGraphicFramePr>
        <p:xfrm>
          <a:off x="518866" y="1988845"/>
          <a:ext cx="8167932" cy="3629175"/>
        </p:xfrm>
        <a:graphic>
          <a:graphicData uri="http://schemas.openxmlformats.org/drawingml/2006/table">
            <a:tbl>
              <a:tblPr/>
              <a:tblGrid>
                <a:gridCol w="798324"/>
                <a:gridCol w="294904"/>
                <a:gridCol w="294904"/>
                <a:gridCol w="2132838"/>
                <a:gridCol w="798324"/>
                <a:gridCol w="798324"/>
                <a:gridCol w="798324"/>
                <a:gridCol w="798324"/>
                <a:gridCol w="726833"/>
                <a:gridCol w="726833"/>
              </a:tblGrid>
              <a:tr h="226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2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43.718.607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15.199.847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10.488.417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2.810.538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6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05975"/>
              </p:ext>
            </p:extLst>
          </p:nvPr>
        </p:nvGraphicFramePr>
        <p:xfrm>
          <a:off x="524757" y="1809067"/>
          <a:ext cx="8155930" cy="4136309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96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21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438.192.835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165.604.615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346.515.966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-5.614.122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116.442.563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20.785.159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8.240.701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19.812.785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198127850,0%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198127850,0%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19.812.785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198127850,0%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198127850,0%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422444"/>
              </p:ext>
            </p:extLst>
          </p:nvPr>
        </p:nvGraphicFramePr>
        <p:xfrm>
          <a:off x="572218" y="1868634"/>
          <a:ext cx="8152004" cy="4185225"/>
        </p:xfrm>
        <a:graphic>
          <a:graphicData uri="http://schemas.openxmlformats.org/drawingml/2006/table">
            <a:tbl>
              <a:tblPr/>
              <a:tblGrid>
                <a:gridCol w="747430"/>
                <a:gridCol w="276102"/>
                <a:gridCol w="276102"/>
                <a:gridCol w="2501658"/>
                <a:gridCol w="747430"/>
                <a:gridCol w="747430"/>
                <a:gridCol w="747430"/>
                <a:gridCol w="747430"/>
                <a:gridCol w="680496"/>
                <a:gridCol w="680496"/>
              </a:tblGrid>
              <a:tr h="1703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5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80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13.709.218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8.323.211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2.410.666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678.498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678.498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2.296.843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22968430,0%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22968430,0%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2.296.843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22968430,0%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22968430,0%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8829"/>
              </p:ext>
            </p:extLst>
          </p:nvPr>
        </p:nvGraphicFramePr>
        <p:xfrm>
          <a:off x="518862" y="1974471"/>
          <a:ext cx="8167938" cy="2594702"/>
        </p:xfrm>
        <a:graphic>
          <a:graphicData uri="http://schemas.openxmlformats.org/drawingml/2006/table">
            <a:tbl>
              <a:tblPr/>
              <a:tblGrid>
                <a:gridCol w="798325"/>
                <a:gridCol w="294904"/>
                <a:gridCol w="294904"/>
                <a:gridCol w="2132837"/>
                <a:gridCol w="798325"/>
                <a:gridCol w="798325"/>
                <a:gridCol w="798325"/>
                <a:gridCol w="798325"/>
                <a:gridCol w="726834"/>
                <a:gridCol w="726834"/>
              </a:tblGrid>
              <a:tr h="2139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53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1.026.933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701.430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56461"/>
              </p:ext>
            </p:extLst>
          </p:nvPr>
        </p:nvGraphicFramePr>
        <p:xfrm>
          <a:off x="518866" y="1988844"/>
          <a:ext cx="8167932" cy="3672403"/>
        </p:xfrm>
        <a:graphic>
          <a:graphicData uri="http://schemas.openxmlformats.org/drawingml/2006/table">
            <a:tbl>
              <a:tblPr/>
              <a:tblGrid>
                <a:gridCol w="798324"/>
                <a:gridCol w="294904"/>
                <a:gridCol w="294904"/>
                <a:gridCol w="2132838"/>
                <a:gridCol w="798324"/>
                <a:gridCol w="798324"/>
                <a:gridCol w="798324"/>
                <a:gridCol w="798324"/>
                <a:gridCol w="726833"/>
                <a:gridCol w="726833"/>
              </a:tblGrid>
              <a:tr h="2034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29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85.881.153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9.199.794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3.063.378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70.469.238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70.469.238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6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65.759.764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6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4.709.474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42970"/>
              </p:ext>
            </p:extLst>
          </p:nvPr>
        </p:nvGraphicFramePr>
        <p:xfrm>
          <a:off x="548121" y="2348882"/>
          <a:ext cx="8093814" cy="2808307"/>
        </p:xfrm>
        <a:graphic>
          <a:graphicData uri="http://schemas.openxmlformats.org/drawingml/2006/table">
            <a:tbl>
              <a:tblPr/>
              <a:tblGrid>
                <a:gridCol w="760036"/>
                <a:gridCol w="280759"/>
                <a:gridCol w="280759"/>
                <a:gridCol w="2348170"/>
                <a:gridCol w="760036"/>
                <a:gridCol w="760036"/>
                <a:gridCol w="760036"/>
                <a:gridCol w="760036"/>
                <a:gridCol w="691973"/>
                <a:gridCol w="691973"/>
              </a:tblGrid>
              <a:tr h="2139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52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114.503.791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41.818.205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90.524.722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31.467.099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23.638.575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5.637.929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4.610.244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46102440,0%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46102440,0%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4.610.244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46102440,0%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46102440%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98283"/>
              </p:ext>
            </p:extLst>
          </p:nvPr>
        </p:nvGraphicFramePr>
        <p:xfrm>
          <a:off x="558672" y="2274926"/>
          <a:ext cx="7967229" cy="1802145"/>
        </p:xfrm>
        <a:graphic>
          <a:graphicData uri="http://schemas.openxmlformats.org/drawingml/2006/table">
            <a:tbl>
              <a:tblPr/>
              <a:tblGrid>
                <a:gridCol w="748149"/>
                <a:gridCol w="276368"/>
                <a:gridCol w="276368"/>
                <a:gridCol w="2311446"/>
                <a:gridCol w="748149"/>
                <a:gridCol w="748149"/>
                <a:gridCol w="748149"/>
                <a:gridCol w="748149"/>
                <a:gridCol w="681151"/>
                <a:gridCol w="681151"/>
              </a:tblGrid>
              <a:tr h="3746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48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8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252" y="51878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79444"/>
              </p:ext>
            </p:extLst>
          </p:nvPr>
        </p:nvGraphicFramePr>
        <p:xfrm>
          <a:off x="548952" y="2315064"/>
          <a:ext cx="8064896" cy="2050039"/>
        </p:xfrm>
        <a:graphic>
          <a:graphicData uri="http://schemas.openxmlformats.org/drawingml/2006/table">
            <a:tbl>
              <a:tblPr/>
              <a:tblGrid>
                <a:gridCol w="769001"/>
                <a:gridCol w="182637"/>
                <a:gridCol w="269149"/>
                <a:gridCol w="2230103"/>
                <a:gridCol w="769001"/>
                <a:gridCol w="769001"/>
                <a:gridCol w="769001"/>
                <a:gridCol w="769001"/>
                <a:gridCol w="769001"/>
                <a:gridCol w="769001"/>
              </a:tblGrid>
              <a:tr h="2756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441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22416"/>
              </p:ext>
            </p:extLst>
          </p:nvPr>
        </p:nvGraphicFramePr>
        <p:xfrm>
          <a:off x="476001" y="1710629"/>
          <a:ext cx="8210798" cy="4632141"/>
        </p:xfrm>
        <a:graphic>
          <a:graphicData uri="http://schemas.openxmlformats.org/drawingml/2006/table">
            <a:tbl>
              <a:tblPr/>
              <a:tblGrid>
                <a:gridCol w="802514"/>
                <a:gridCol w="296451"/>
                <a:gridCol w="296451"/>
                <a:gridCol w="2144030"/>
                <a:gridCol w="802514"/>
                <a:gridCol w="802514"/>
                <a:gridCol w="802514"/>
                <a:gridCol w="802514"/>
                <a:gridCol w="730648"/>
                <a:gridCol w="730648"/>
              </a:tblGrid>
              <a:tr h="1651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62.412.023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19.764.241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10.324.358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25.854.980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7.801.339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25.142.783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7.801.339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7.510.073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014017"/>
              </p:ext>
            </p:extLst>
          </p:nvPr>
        </p:nvGraphicFramePr>
        <p:xfrm>
          <a:off x="417237" y="1628800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425191"/>
              </p:ext>
            </p:extLst>
          </p:nvPr>
        </p:nvGraphicFramePr>
        <p:xfrm>
          <a:off x="466600" y="2057400"/>
          <a:ext cx="8210798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4244" y="1810315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99615"/>
              </p:ext>
            </p:extLst>
          </p:nvPr>
        </p:nvGraphicFramePr>
        <p:xfrm>
          <a:off x="594473" y="2148798"/>
          <a:ext cx="7766510" cy="3152413"/>
        </p:xfrm>
        <a:graphic>
          <a:graphicData uri="http://schemas.openxmlformats.org/drawingml/2006/table">
            <a:tbl>
              <a:tblPr/>
              <a:tblGrid>
                <a:gridCol w="818170"/>
                <a:gridCol w="2185856"/>
                <a:gridCol w="818170"/>
                <a:gridCol w="818170"/>
                <a:gridCol w="818170"/>
                <a:gridCol w="818170"/>
                <a:gridCol w="744902"/>
                <a:gridCol w="744902"/>
              </a:tblGrid>
              <a:tr h="24018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556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1.370.934.316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499.822.926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604.162.721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-4.639.103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205.704.734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307.932.218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93.200.117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363.534.862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101.885.418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18.219.192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65053556,7%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65053556,7%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96188"/>
              </p:ext>
            </p:extLst>
          </p:nvPr>
        </p:nvGraphicFramePr>
        <p:xfrm>
          <a:off x="585599" y="1792194"/>
          <a:ext cx="8018848" cy="3797047"/>
        </p:xfrm>
        <a:graphic>
          <a:graphicData uri="http://schemas.openxmlformats.org/drawingml/2006/table">
            <a:tbl>
              <a:tblPr/>
              <a:tblGrid>
                <a:gridCol w="324650"/>
                <a:gridCol w="324650"/>
                <a:gridCol w="2912109"/>
                <a:gridCol w="886294"/>
                <a:gridCol w="714229"/>
                <a:gridCol w="714229"/>
                <a:gridCol w="714229"/>
                <a:gridCol w="714229"/>
                <a:gridCol w="714229"/>
              </a:tblGrid>
              <a:tr h="632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234.834.973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76.723.743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159.449.895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39.883.240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36.840.503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160.755.198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80.073.971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43.718.607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15.199.847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481.187.218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179.313.833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438.192.835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165.604.615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13.709.218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1.026.933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383.489.306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127.699.358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85.881.153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114.503.791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41.818.205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62.412.023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19.764.241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484784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16815"/>
              </p:ext>
            </p:extLst>
          </p:nvPr>
        </p:nvGraphicFramePr>
        <p:xfrm>
          <a:off x="449080" y="1805764"/>
          <a:ext cx="8210799" cy="4511629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187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27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159.449.895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39.883.240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2.512.304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463.183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71.911.900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22.675.356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61.432.181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19.326.407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15.495.905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3.414.284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532348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412776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54966"/>
              </p:ext>
            </p:extLst>
          </p:nvPr>
        </p:nvGraphicFramePr>
        <p:xfrm>
          <a:off x="450014" y="1920944"/>
          <a:ext cx="8210799" cy="3024336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249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12.947.410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12.947.410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60181"/>
              </p:ext>
            </p:extLst>
          </p:nvPr>
        </p:nvGraphicFramePr>
        <p:xfrm>
          <a:off x="546983" y="2290024"/>
          <a:ext cx="7922246" cy="1827353"/>
        </p:xfrm>
        <a:graphic>
          <a:graphicData uri="http://schemas.openxmlformats.org/drawingml/2006/table">
            <a:tbl>
              <a:tblPr/>
              <a:tblGrid>
                <a:gridCol w="726364"/>
                <a:gridCol w="268321"/>
                <a:gridCol w="268321"/>
                <a:gridCol w="2431152"/>
                <a:gridCol w="726364"/>
                <a:gridCol w="726364"/>
                <a:gridCol w="726364"/>
                <a:gridCol w="726364"/>
                <a:gridCol w="661316"/>
                <a:gridCol w="661316"/>
              </a:tblGrid>
              <a:tr h="298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136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36.840.503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36.840.503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4121</TotalTime>
  <Words>3205</Words>
  <Application>Microsoft Office PowerPoint</Application>
  <PresentationFormat>Presentación en pantalla (4:3)</PresentationFormat>
  <Paragraphs>1842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ABRIL DE 2021 PARTIDA 10: MINISTERIO DE JUSTICIA</vt:lpstr>
      <vt:lpstr>EJECUCIÓN ACUMULADA DE GASTOS A ABRIL DE 2021  PARTIDA 10 MINISTERIO DE JUSTICIA</vt:lpstr>
      <vt:lpstr>EJECUCIÓN ACUMULADA DE GASTOS A ABRIL DE 2021  PARTIDA 10 MINISTERIO DE JUSTICIA</vt:lpstr>
      <vt:lpstr>EJECUCIÓN ACUMULADA DE GASTOS A ABRIL DE 2021  PARTIDA 10 MINISTERIO DE JUSTICIA</vt:lpstr>
      <vt:lpstr>EJECUCIÓN ACUMULADA DE GASTOS A ABRIL DE 2021  PARTIDA 10 MINISTERIO DE JUSTICIA</vt:lpstr>
      <vt:lpstr>EJECUCIÓN ACUMULADA DE GASTOS A ABRIL DE 2021  PARTIDA 10 MINISTERIO DE JUSTICIA RESUMEN POR CAPÍTULOS</vt:lpstr>
      <vt:lpstr>EJECUCIÓN ACUMULADA DE GASTOS A ABRIL DE 2021  PARTIDA 10. CAPÍTULO 01. PROGRAMA 01: SECRETARÍA Y ADMINISTRACIÓN GENERAL</vt:lpstr>
      <vt:lpstr>EJECUCIÓN ACUMULADA DE GASTOS A ABRIL DE 2021  PARTIDA 10. CAPÍTULO 01. PROGRAMA 01: SECRETARÍA Y ADMINISTRACIÓN GENERAL</vt:lpstr>
      <vt:lpstr>EJECUCIÓN ACUMULADA DE GASTOS A ABRIL DE 2021  PARTIDA 10. CAPÍTULO 01. PROGRAMA 02:  PROGRAMA DE CONCESIONES DEL MINISTERIO DE JUSTICIA</vt:lpstr>
      <vt:lpstr>EJECUCIÓN ACUMULADA DE GASTOS A ABRIL DE 2021  PARTIDA 10. CAPÍTULO 02. PROGRAMA 01: SERVICIO REGISTRO CIVIL E IDENTIFICACIÓN</vt:lpstr>
      <vt:lpstr>EJECUCIÓN ACUMULADA DE GASTOS A ABRIL DE 2021  PARTIDA 10. CAPÍTULO 03. PROGRAMA 01:  SERVICIO MÉDICO LEGAL</vt:lpstr>
      <vt:lpstr>EJECUCIÓN ACUMULADA DE GASTOS A ABRIL DE 2021  PARTIDA 10. CAPÍTULO 04. PROGRAMA 01:  GENDARMERÍA DE CHILE</vt:lpstr>
      <vt:lpstr>EJECUCIÓN ACUMULADA DE GASTOS A ABRIL DE 2021  PARTIDA 10. CAPÍTULO 04. PROGRAMA 02:  PROGRAMA DE REHABILITACIÓN Y REINSERCIÓN SOCIAL</vt:lpstr>
      <vt:lpstr>EJECUCIÓN ACUMULADA DE GASTOS A ABRIL DE 2021  PARTIDA 10. CAPÍTULO 06. PROGRAMA 01:  SUBSECRETARÍA DE DERECHOS HUMANOS</vt:lpstr>
      <vt:lpstr>EJECUCIÓN ACUMULADA DE GASTOS A ABRIL DE 2021  PARTIDA 10. CAPÍTULO 07. PROGRAMA 01:  SERVICIO NACIONAL DE MENORES</vt:lpstr>
      <vt:lpstr>EJECUCIÓN ACUMULADA DE GASTOS A ABRIL DE 2021  PARTIDA 10. CAPÍTULO 07. PROGRAMA 02:  PROGRAMA DE ADMINISTRACIÓN DIRECTA Y PROYECTOS NACIONALES</vt:lpstr>
      <vt:lpstr>EJECUCIÓN ACUMULADA DE GASTOS A ABRIL DE 2021  PARTIDA 10. CAPÍTULO 07. PROGRAMA 03:  PROGRAMA DE APOYO A LOS CENTROS DE ADMINISTRACIÓN DIRECTA</vt:lpstr>
      <vt:lpstr>EJECUCIÓN ACUMULADA DE GASTOS A ABRIL DE 2021  PARTIDA 10. CAPÍTULO 09. PROGRAMA 01:  DEFENSORÍA PENAL PÚBLICA FET COVID-19</vt:lpstr>
      <vt:lpstr>EJECUCIÓN ACUMULADA DE GASTOS A ABRIL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328</cp:revision>
  <cp:lastPrinted>2019-06-03T14:10:49Z</cp:lastPrinted>
  <dcterms:created xsi:type="dcterms:W3CDTF">2016-06-23T13:38:47Z</dcterms:created>
  <dcterms:modified xsi:type="dcterms:W3CDTF">2021-06-15T01:52:03Z</dcterms:modified>
</cp:coreProperties>
</file>