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74"/>
  </p:notesMasterIdLst>
  <p:handoutMasterIdLst>
    <p:handoutMasterId r:id="rId75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397" r:id="rId12"/>
    <p:sldId id="265" r:id="rId13"/>
    <p:sldId id="359" r:id="rId14"/>
    <p:sldId id="271" r:id="rId15"/>
    <p:sldId id="301" r:id="rId16"/>
    <p:sldId id="304" r:id="rId17"/>
    <p:sldId id="307" r:id="rId18"/>
    <p:sldId id="332" r:id="rId19"/>
    <p:sldId id="308" r:id="rId20"/>
    <p:sldId id="312" r:id="rId21"/>
    <p:sldId id="313" r:id="rId22"/>
    <p:sldId id="314" r:id="rId23"/>
    <p:sldId id="316" r:id="rId24"/>
    <p:sldId id="317" r:id="rId25"/>
    <p:sldId id="318" r:id="rId26"/>
    <p:sldId id="319" r:id="rId27"/>
    <p:sldId id="338" r:id="rId28"/>
    <p:sldId id="380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82" r:id="rId38"/>
    <p:sldId id="328" r:id="rId39"/>
    <p:sldId id="329" r:id="rId40"/>
    <p:sldId id="398" r:id="rId41"/>
    <p:sldId id="348" r:id="rId42"/>
    <p:sldId id="349" r:id="rId43"/>
    <p:sldId id="384" r:id="rId44"/>
    <p:sldId id="350" r:id="rId45"/>
    <p:sldId id="351" r:id="rId46"/>
    <p:sldId id="385" r:id="rId47"/>
    <p:sldId id="356" r:id="rId48"/>
    <p:sldId id="372" r:id="rId49"/>
    <p:sldId id="386" r:id="rId50"/>
    <p:sldId id="357" r:id="rId51"/>
    <p:sldId id="373" r:id="rId52"/>
    <p:sldId id="387" r:id="rId53"/>
    <p:sldId id="358" r:id="rId54"/>
    <p:sldId id="374" r:id="rId55"/>
    <p:sldId id="388" r:id="rId56"/>
    <p:sldId id="375" r:id="rId57"/>
    <p:sldId id="389" r:id="rId58"/>
    <p:sldId id="390" r:id="rId59"/>
    <p:sldId id="376" r:id="rId60"/>
    <p:sldId id="391" r:id="rId61"/>
    <p:sldId id="392" r:id="rId62"/>
    <p:sldId id="377" r:id="rId63"/>
    <p:sldId id="393" r:id="rId64"/>
    <p:sldId id="394" r:id="rId65"/>
    <p:sldId id="378" r:id="rId66"/>
    <p:sldId id="395" r:id="rId67"/>
    <p:sldId id="396" r:id="rId68"/>
    <p:sldId id="366" r:id="rId69"/>
    <p:sldId id="367" r:id="rId70"/>
    <p:sldId id="368" r:id="rId71"/>
    <p:sldId id="369" r:id="rId72"/>
    <p:sldId id="365" r:id="rId73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D6-468D-84F2-286603CF55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D6-468D-84F2-286603CF55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AD6-468D-84F2-286603CF55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AD6-468D-84F2-286603CF55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AD6-468D-84F2-286603CF55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AD6-468D-84F2-286603CF5506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D6-468D-84F2-286603CF5506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D6-468D-84F2-286603CF5506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D6-468D-84F2-286603CF5506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D6-468D-84F2-286603CF5506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D6-468D-84F2-286603CF550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09'!$C$65:$C$68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09'!$D$65:$D$68</c:f>
              <c:numCache>
                <c:formatCode>#,##0</c:formatCode>
                <c:ptCount val="4"/>
                <c:pt idx="0">
                  <c:v>822357729</c:v>
                </c:pt>
                <c:pt idx="1">
                  <c:v>9681025277</c:v>
                </c:pt>
                <c:pt idx="2">
                  <c:v>681640478</c:v>
                </c:pt>
                <c:pt idx="3">
                  <c:v>421680702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D6-468D-84F2-286603CF55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>
                <a:effectLst/>
              </a:rPr>
              <a:t>(en miles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F1-4EE5-A94B-60AFC1E67772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F1-4EE5-A94B-60AFC1E67772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F1-4EE5-A94B-60AFC1E67772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F1-4EE5-A94B-60AFC1E67772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F1-4EE5-A94B-60AFC1E67772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F1-4EE5-A94B-60AFC1E67772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F1-4EE5-A94B-60AFC1E67772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F1-4EE5-A94B-60AFC1E67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09'!$I$64:$I$86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09'!$J$64:$J$86</c:f>
              <c:numCache>
                <c:formatCode>#,##0</c:formatCode>
                <c:ptCount val="23"/>
                <c:pt idx="0">
                  <c:v>6690345868000</c:v>
                </c:pt>
                <c:pt idx="1">
                  <c:v>31337096000</c:v>
                </c:pt>
                <c:pt idx="2">
                  <c:v>28996972000</c:v>
                </c:pt>
                <c:pt idx="3">
                  <c:v>388237863000</c:v>
                </c:pt>
                <c:pt idx="4">
                  <c:v>0</c:v>
                </c:pt>
                <c:pt idx="5">
                  <c:v>1074340310000</c:v>
                </c:pt>
                <c:pt idx="6">
                  <c:v>679306469000</c:v>
                </c:pt>
                <c:pt idx="7">
                  <c:v>468059000</c:v>
                </c:pt>
                <c:pt idx="8">
                  <c:v>2000221000</c:v>
                </c:pt>
                <c:pt idx="9">
                  <c:v>398072342000</c:v>
                </c:pt>
                <c:pt idx="10">
                  <c:v>58417893000</c:v>
                </c:pt>
                <c:pt idx="11">
                  <c:v>40698249000</c:v>
                </c:pt>
                <c:pt idx="12">
                  <c:v>42017421000</c:v>
                </c:pt>
                <c:pt idx="13">
                  <c:v>36441322000</c:v>
                </c:pt>
                <c:pt idx="14">
                  <c:v>57320334000</c:v>
                </c:pt>
                <c:pt idx="15">
                  <c:v>38958510000</c:v>
                </c:pt>
                <c:pt idx="16">
                  <c:v>52465305000</c:v>
                </c:pt>
                <c:pt idx="17">
                  <c:v>68760993000</c:v>
                </c:pt>
                <c:pt idx="18">
                  <c:v>49929476000</c:v>
                </c:pt>
                <c:pt idx="19">
                  <c:v>35027862000</c:v>
                </c:pt>
                <c:pt idx="20">
                  <c:v>35903943000</c:v>
                </c:pt>
                <c:pt idx="21">
                  <c:v>2648017839000</c:v>
                </c:pt>
                <c:pt idx="22">
                  <c:v>3084529000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F1-4EE5-A94B-60AFC1E677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3-49EB-AFE0-2491B7A70D64}"/>
            </c:ext>
          </c:extLst>
        </c:ser>
        <c:ser>
          <c:idx val="0"/>
          <c:order val="1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09'!$D$31:$O$31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7.883943397521255E-2</c:v>
                </c:pt>
                <c:pt idx="2">
                  <c:v>7.7341596324802808E-2</c:v>
                </c:pt>
                <c:pt idx="3">
                  <c:v>8.0520415077311877E-2</c:v>
                </c:pt>
                <c:pt idx="4">
                  <c:v>7.6428594544686576E-2</c:v>
                </c:pt>
                <c:pt idx="5">
                  <c:v>8.0167373837956399E-2</c:v>
                </c:pt>
                <c:pt idx="6">
                  <c:v>7.0707460518591905E-2</c:v>
                </c:pt>
                <c:pt idx="7">
                  <c:v>7.3965396783441884E-2</c:v>
                </c:pt>
                <c:pt idx="8">
                  <c:v>7.3417571882767221E-2</c:v>
                </c:pt>
                <c:pt idx="9">
                  <c:v>8.2330232910458365E-2</c:v>
                </c:pt>
                <c:pt idx="10">
                  <c:v>0.10161230274092349</c:v>
                </c:pt>
                <c:pt idx="11">
                  <c:v>0.10225830574084313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E3-49EB-AFE0-2491B7A70D64}"/>
            </c:ext>
          </c:extLst>
        </c:ser>
        <c:ser>
          <c:idx val="1"/>
          <c:order val="2"/>
          <c:tx>
            <c:strRef>
              <c:f>'Partida 09'!$C$32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972721519657647E-3"/>
                  <c:y val="3.55081963821335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E3-49EB-AFE0-2491B7A70D64}"/>
                </c:ext>
              </c:extLst>
            </c:dLbl>
            <c:dLbl>
              <c:idx val="1"/>
              <c:layout>
                <c:manualLayout>
                  <c:x val="1.1695908227948647E-2"/>
                  <c:y val="-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E3-49EB-AFE0-2491B7A70D64}"/>
                </c:ext>
              </c:extLst>
            </c:dLbl>
            <c:dLbl>
              <c:idx val="2"/>
              <c:layout>
                <c:manualLayout>
                  <c:x val="1.36452262659400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E3-49EB-AFE0-2491B7A70D64}"/>
                </c:ext>
              </c:extLst>
            </c:dLbl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E3-49EB-AFE0-2491B7A70D64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FE3-49EB-AFE0-2491B7A70D64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E3-49EB-AFE0-2491B7A70D64}"/>
                </c:ext>
              </c:extLst>
            </c:dLbl>
            <c:dLbl>
              <c:idx val="6"/>
              <c:layout>
                <c:manualLayout>
                  <c:x val="1.3645226265940016E-2"/>
                  <c:y val="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E3-49EB-AFE0-2491B7A70D6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09'!$D$32:$G$32</c:f>
              <c:numCache>
                <c:formatCode>0.0%</c:formatCode>
                <c:ptCount val="4"/>
                <c:pt idx="0">
                  <c:v>6.2361599182671243E-2</c:v>
                </c:pt>
                <c:pt idx="1">
                  <c:v>8.3811098765297673E-2</c:v>
                </c:pt>
                <c:pt idx="2">
                  <c:v>8.005373345181116E-2</c:v>
                </c:pt>
                <c:pt idx="3">
                  <c:v>8.1964044830006924E-2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FE3-49EB-AFE0-2491B7A70D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7333253665170682E-2"/>
          <c:y val="0.13440426491206964"/>
          <c:w val="0.89706079776503156"/>
          <c:h val="0.61617449800257929"/>
        </c:manualLayout>
      </c:layout>
      <c:lineChart>
        <c:grouping val="standard"/>
        <c:varyColors val="0"/>
        <c:ser>
          <c:idx val="0"/>
          <c:order val="0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EB-4EC2-8D3F-9BC5DC9F6F1B}"/>
            </c:ext>
          </c:extLst>
        </c:ser>
        <c:ser>
          <c:idx val="1"/>
          <c:order val="1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09'!$D$25:$O$25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0.13524069527359017</c:v>
                </c:pt>
                <c:pt idx="2">
                  <c:v>0.21153498786100292</c:v>
                </c:pt>
                <c:pt idx="3">
                  <c:v>0.29186043191946609</c:v>
                </c:pt>
                <c:pt idx="4">
                  <c:v>0.37148109033305216</c:v>
                </c:pt>
                <c:pt idx="5">
                  <c:v>0.45135069635654468</c:v>
                </c:pt>
                <c:pt idx="6">
                  <c:v>0.52192862180144461</c:v>
                </c:pt>
                <c:pt idx="7">
                  <c:v>0.59489389008215365</c:v>
                </c:pt>
                <c:pt idx="8">
                  <c:v>0.66831022375135463</c:v>
                </c:pt>
                <c:pt idx="9">
                  <c:v>0.75178777283147291</c:v>
                </c:pt>
                <c:pt idx="10">
                  <c:v>0.85342504729965485</c:v>
                </c:pt>
                <c:pt idx="11">
                  <c:v>0.93948611346207689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EB-4EC2-8D3F-9BC5DC9F6F1B}"/>
            </c:ext>
          </c:extLst>
        </c:ser>
        <c:ser>
          <c:idx val="2"/>
          <c:order val="2"/>
          <c:tx>
            <c:strRef>
              <c:f>'Partida 09'!$C$26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52572508524135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EB-4EC2-8D3F-9BC5DC9F6F1B}"/>
                </c:ext>
              </c:extLst>
            </c:dLbl>
            <c:dLbl>
              <c:idx val="10"/>
              <c:layout>
                <c:manualLayout>
                  <c:x val="-3.5503532996289902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EB-4EC2-8D3F-9BC5DC9F6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09'!$D$26:$G$26</c:f>
              <c:numCache>
                <c:formatCode>0.0%</c:formatCode>
                <c:ptCount val="4"/>
                <c:pt idx="0">
                  <c:v>6.2361599182671243E-2</c:v>
                </c:pt>
                <c:pt idx="1">
                  <c:v>0.14614225229023436</c:v>
                </c:pt>
                <c:pt idx="2">
                  <c:v>0.22619598574204552</c:v>
                </c:pt>
                <c:pt idx="3">
                  <c:v>0.30666887808962007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CEB-4EC2-8D3F-9BC5DC9F6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52976"/>
        <c:axId val="377678816"/>
      </c:lineChart>
      <c:catAx>
        <c:axId val="50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7678816"/>
        <c:crosses val="autoZero"/>
        <c:auto val="1"/>
        <c:lblAlgn val="ctr"/>
        <c:lblOffset val="100"/>
        <c:noMultiLvlLbl val="0"/>
      </c:catAx>
      <c:valAx>
        <c:axId val="3776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395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06-06-2021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06-06-2021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93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59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43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06-06-2021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06-06-2021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06-06-2021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06-06-2021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06-06-2021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06-06-2021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06-06-2021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06-06-2021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06-06-2021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06-06-2021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06-06-2021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06-06-2021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06-06-2021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06-06-2021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06-06-2021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06-06-2021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06-06-2021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06-06-2021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06-06-2021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06-06-2021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06-06-2021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06-06-2021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06-06-2021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06-06-2021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81A228-FFFF-4A9A-961C-4F8330A832B8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2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540" y="1844824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ABRIL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mayo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554968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FET – Covid -19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01AE3F1-5AA9-4D0E-B68D-B60D01674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523431"/>
              </p:ext>
            </p:extLst>
          </p:nvPr>
        </p:nvGraphicFramePr>
        <p:xfrm>
          <a:off x="488525" y="1951786"/>
          <a:ext cx="7912953" cy="2477580"/>
        </p:xfrm>
        <a:graphic>
          <a:graphicData uri="http://schemas.openxmlformats.org/drawingml/2006/table">
            <a:tbl>
              <a:tblPr/>
              <a:tblGrid>
                <a:gridCol w="274374">
                  <a:extLst>
                    <a:ext uri="{9D8B030D-6E8A-4147-A177-3AD203B41FA5}">
                      <a16:colId xmlns:a16="http://schemas.microsoft.com/office/drawing/2014/main" val="3001396039"/>
                    </a:ext>
                  </a:extLst>
                </a:gridCol>
                <a:gridCol w="274374">
                  <a:extLst>
                    <a:ext uri="{9D8B030D-6E8A-4147-A177-3AD203B41FA5}">
                      <a16:colId xmlns:a16="http://schemas.microsoft.com/office/drawing/2014/main" val="2793061066"/>
                    </a:ext>
                  </a:extLst>
                </a:gridCol>
                <a:gridCol w="3094942">
                  <a:extLst>
                    <a:ext uri="{9D8B030D-6E8A-4147-A177-3AD203B41FA5}">
                      <a16:colId xmlns:a16="http://schemas.microsoft.com/office/drawing/2014/main" val="1601351066"/>
                    </a:ext>
                  </a:extLst>
                </a:gridCol>
                <a:gridCol w="735323">
                  <a:extLst>
                    <a:ext uri="{9D8B030D-6E8A-4147-A177-3AD203B41FA5}">
                      <a16:colId xmlns:a16="http://schemas.microsoft.com/office/drawing/2014/main" val="2651467249"/>
                    </a:ext>
                  </a:extLst>
                </a:gridCol>
                <a:gridCol w="735323">
                  <a:extLst>
                    <a:ext uri="{9D8B030D-6E8A-4147-A177-3AD203B41FA5}">
                      <a16:colId xmlns:a16="http://schemas.microsoft.com/office/drawing/2014/main" val="499482176"/>
                    </a:ext>
                  </a:extLst>
                </a:gridCol>
                <a:gridCol w="735323">
                  <a:extLst>
                    <a:ext uri="{9D8B030D-6E8A-4147-A177-3AD203B41FA5}">
                      <a16:colId xmlns:a16="http://schemas.microsoft.com/office/drawing/2014/main" val="3124765268"/>
                    </a:ext>
                  </a:extLst>
                </a:gridCol>
                <a:gridCol w="735323">
                  <a:extLst>
                    <a:ext uri="{9D8B030D-6E8A-4147-A177-3AD203B41FA5}">
                      <a16:colId xmlns:a16="http://schemas.microsoft.com/office/drawing/2014/main" val="4200758028"/>
                    </a:ext>
                  </a:extLst>
                </a:gridCol>
                <a:gridCol w="669473">
                  <a:extLst>
                    <a:ext uri="{9D8B030D-6E8A-4147-A177-3AD203B41FA5}">
                      <a16:colId xmlns:a16="http://schemas.microsoft.com/office/drawing/2014/main" val="1118198377"/>
                    </a:ext>
                  </a:extLst>
                </a:gridCol>
                <a:gridCol w="658498">
                  <a:extLst>
                    <a:ext uri="{9D8B030D-6E8A-4147-A177-3AD203B41FA5}">
                      <a16:colId xmlns:a16="http://schemas.microsoft.com/office/drawing/2014/main" val="2478370450"/>
                    </a:ext>
                  </a:extLst>
                </a:gridCol>
              </a:tblGrid>
              <a:tr h="1318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688490"/>
                  </a:ext>
                </a:extLst>
              </a:tr>
              <a:tr h="4038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583436"/>
                  </a:ext>
                </a:extLst>
              </a:tr>
              <a:tr h="1730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735115"/>
                  </a:ext>
                </a:extLst>
              </a:tr>
              <a:tr h="1533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3.029.694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95998"/>
                  </a:ext>
                </a:extLst>
              </a:tr>
              <a:tr h="1648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773157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790.741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63203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25870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68.258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461293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065889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059728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041489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368533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81950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408214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32106"/>
                  </a:ext>
                </a:extLst>
              </a:tr>
              <a:tr h="131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807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63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7528" y="1330094"/>
            <a:ext cx="8210799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7528" y="739001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B467F36-EB5D-4F1A-8477-7AAFA7562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84758"/>
              </p:ext>
            </p:extLst>
          </p:nvPr>
        </p:nvGraphicFramePr>
        <p:xfrm>
          <a:off x="407528" y="1679526"/>
          <a:ext cx="7927198" cy="4327391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2102810662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535060271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977997736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135324962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86994326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74460730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40305491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616594589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183607719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2821211448"/>
                    </a:ext>
                  </a:extLst>
                </a:gridCol>
              </a:tblGrid>
              <a:tr h="1187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603492"/>
                  </a:ext>
                </a:extLst>
              </a:tr>
              <a:tr h="3637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035404"/>
                  </a:ext>
                </a:extLst>
              </a:tr>
              <a:tr h="155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40.850.454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951858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83.905.026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83.905.026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26.182.305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826488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2.247.803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46781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15.592.707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15.592.707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3.713.045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071793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4.346.715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4.346.715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2.006.055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772646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732512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1.891.625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581408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114.430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519809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68180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22974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477154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9.798.046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9.798.046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1.706.990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24856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5.983.740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5.983.740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500.951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60510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479846"/>
                  </a:ext>
                </a:extLst>
              </a:tr>
              <a:tr h="237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52.044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80570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691523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1.149.831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176293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609714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Internacionales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576436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3.658.395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9686,8%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9686,8%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767009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605706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3.653.819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994493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467.611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802623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501539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610856"/>
                  </a:ext>
                </a:extLst>
              </a:tr>
              <a:tr h="1261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268667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460.125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886226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89.271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385129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89.271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601199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62.661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30216"/>
                  </a:ext>
                </a:extLst>
              </a:tr>
              <a:tr h="118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953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6278" y="1484784"/>
            <a:ext cx="7927198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1226" y="803699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8714D05-38FD-4834-BE6B-ACEEA8967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484685"/>
              </p:ext>
            </p:extLst>
          </p:nvPr>
        </p:nvGraphicFramePr>
        <p:xfrm>
          <a:off x="461224" y="1916832"/>
          <a:ext cx="7927197" cy="1218169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3483828176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158943622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121753488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237002561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99065926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60698481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94828934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36675274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4003417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501960003"/>
                    </a:ext>
                  </a:extLst>
                </a:gridCol>
              </a:tblGrid>
              <a:tr h="1218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222581"/>
                  </a:ext>
                </a:extLst>
              </a:tr>
              <a:tr h="3654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760724"/>
                  </a:ext>
                </a:extLst>
              </a:tr>
              <a:tr h="1218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686878"/>
                  </a:ext>
                </a:extLst>
              </a:tr>
              <a:tr h="1218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53616"/>
                  </a:ext>
                </a:extLst>
              </a:tr>
              <a:tr h="1218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43429"/>
                  </a:ext>
                </a:extLst>
              </a:tr>
              <a:tr h="1218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4.429.363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442936,3%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442936,3%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217701"/>
                  </a:ext>
                </a:extLst>
              </a:tr>
              <a:tr h="1218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4.429.363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442936,3%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442936,3%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6385"/>
                  </a:ext>
                </a:extLst>
              </a:tr>
              <a:tr h="1218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369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933" y="1543731"/>
            <a:ext cx="813065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81" y="700760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08C66D7-D6DB-4296-97C5-5F51B096C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03807"/>
              </p:ext>
            </p:extLst>
          </p:nvPr>
        </p:nvGraphicFramePr>
        <p:xfrm>
          <a:off x="494482" y="1912296"/>
          <a:ext cx="7927197" cy="4362656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2023356556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64761312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251807008"/>
                    </a:ext>
                  </a:extLst>
                </a:gridCol>
                <a:gridCol w="2996607">
                  <a:extLst>
                    <a:ext uri="{9D8B030D-6E8A-4147-A177-3AD203B41FA5}">
                      <a16:colId xmlns:a16="http://schemas.microsoft.com/office/drawing/2014/main" val="17372023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43150671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02715056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84356309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750691415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3258049837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894956372"/>
                    </a:ext>
                  </a:extLst>
                </a:gridCol>
              </a:tblGrid>
              <a:tr h="1233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160194"/>
                  </a:ext>
                </a:extLst>
              </a:tr>
              <a:tr h="3776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497670"/>
                  </a:ext>
                </a:extLst>
              </a:tr>
              <a:tr h="1618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10.385.450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752253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2.309.598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6208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467795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261778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2.309.598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357801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273.995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905704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013577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76.890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756120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464319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325652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51.014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045774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412049"/>
                  </a:ext>
                </a:extLst>
              </a:tr>
              <a:tr h="246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613098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83681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125720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1.295.260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31058"/>
                  </a:ext>
                </a:extLst>
              </a:tr>
              <a:tr h="246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252.708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923200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163.250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94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4.063.435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743664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4.063.435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441924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104.867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90392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208139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795932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104.867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579294"/>
                  </a:ext>
                </a:extLst>
              </a:tr>
              <a:tr h="246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104.867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8816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3.907.550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390755,0%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390755,0%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044577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3.907.550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390755,0%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390755,0%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2629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07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0772" y="1649850"/>
            <a:ext cx="821079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6432" y="778084"/>
            <a:ext cx="794551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1544982-4F92-4D3C-A219-E2F644F6B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084706"/>
              </p:ext>
            </p:extLst>
          </p:nvPr>
        </p:nvGraphicFramePr>
        <p:xfrm>
          <a:off x="422256" y="2028727"/>
          <a:ext cx="7961488" cy="3473887"/>
        </p:xfrm>
        <a:graphic>
          <a:graphicData uri="http://schemas.openxmlformats.org/drawingml/2006/table">
            <a:tbl>
              <a:tblPr/>
              <a:tblGrid>
                <a:gridCol w="266806">
                  <a:extLst>
                    <a:ext uri="{9D8B030D-6E8A-4147-A177-3AD203B41FA5}">
                      <a16:colId xmlns:a16="http://schemas.microsoft.com/office/drawing/2014/main" val="268587925"/>
                    </a:ext>
                  </a:extLst>
                </a:gridCol>
                <a:gridCol w="266806">
                  <a:extLst>
                    <a:ext uri="{9D8B030D-6E8A-4147-A177-3AD203B41FA5}">
                      <a16:colId xmlns:a16="http://schemas.microsoft.com/office/drawing/2014/main" val="4263827424"/>
                    </a:ext>
                  </a:extLst>
                </a:gridCol>
                <a:gridCol w="266806">
                  <a:extLst>
                    <a:ext uri="{9D8B030D-6E8A-4147-A177-3AD203B41FA5}">
                      <a16:colId xmlns:a16="http://schemas.microsoft.com/office/drawing/2014/main" val="2114746410"/>
                    </a:ext>
                  </a:extLst>
                </a:gridCol>
                <a:gridCol w="3009570">
                  <a:extLst>
                    <a:ext uri="{9D8B030D-6E8A-4147-A177-3AD203B41FA5}">
                      <a16:colId xmlns:a16="http://schemas.microsoft.com/office/drawing/2014/main" val="3692071584"/>
                    </a:ext>
                  </a:extLst>
                </a:gridCol>
                <a:gridCol w="715040">
                  <a:extLst>
                    <a:ext uri="{9D8B030D-6E8A-4147-A177-3AD203B41FA5}">
                      <a16:colId xmlns:a16="http://schemas.microsoft.com/office/drawing/2014/main" val="2296090379"/>
                    </a:ext>
                  </a:extLst>
                </a:gridCol>
                <a:gridCol w="715040">
                  <a:extLst>
                    <a:ext uri="{9D8B030D-6E8A-4147-A177-3AD203B41FA5}">
                      <a16:colId xmlns:a16="http://schemas.microsoft.com/office/drawing/2014/main" val="2870263483"/>
                    </a:ext>
                  </a:extLst>
                </a:gridCol>
                <a:gridCol w="715040">
                  <a:extLst>
                    <a:ext uri="{9D8B030D-6E8A-4147-A177-3AD203B41FA5}">
                      <a16:colId xmlns:a16="http://schemas.microsoft.com/office/drawing/2014/main" val="414247953"/>
                    </a:ext>
                  </a:extLst>
                </a:gridCol>
                <a:gridCol w="715040">
                  <a:extLst>
                    <a:ext uri="{9D8B030D-6E8A-4147-A177-3AD203B41FA5}">
                      <a16:colId xmlns:a16="http://schemas.microsoft.com/office/drawing/2014/main" val="3268393089"/>
                    </a:ext>
                  </a:extLst>
                </a:gridCol>
                <a:gridCol w="651006">
                  <a:extLst>
                    <a:ext uri="{9D8B030D-6E8A-4147-A177-3AD203B41FA5}">
                      <a16:colId xmlns:a16="http://schemas.microsoft.com/office/drawing/2014/main" val="2045489195"/>
                    </a:ext>
                  </a:extLst>
                </a:gridCol>
                <a:gridCol w="640334">
                  <a:extLst>
                    <a:ext uri="{9D8B030D-6E8A-4147-A177-3AD203B41FA5}">
                      <a16:colId xmlns:a16="http://schemas.microsoft.com/office/drawing/2014/main" val="2367053822"/>
                    </a:ext>
                  </a:extLst>
                </a:gridCol>
              </a:tblGrid>
              <a:tr h="1269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243681"/>
                  </a:ext>
                </a:extLst>
              </a:tr>
              <a:tr h="3886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874098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6.938.414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118950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20.551.963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1.226.015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891097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17228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489425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20.317.643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1.221.902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089417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397.601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561754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328.233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94331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779472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6.604.859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63442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912182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216067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55071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242951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79743"/>
                  </a:ext>
                </a:extLst>
              </a:tr>
              <a:tr h="2538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888.067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399503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2.380.641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09504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2.380.641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20678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507150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12982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925074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304990"/>
                  </a:ext>
                </a:extLst>
              </a:tr>
              <a:tr h="126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00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305" y="153940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1257" y="835324"/>
            <a:ext cx="79084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2D97124-3687-41F8-A177-01D0CCD9B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85740"/>
              </p:ext>
            </p:extLst>
          </p:nvPr>
        </p:nvGraphicFramePr>
        <p:xfrm>
          <a:off x="521256" y="1904526"/>
          <a:ext cx="7908397" cy="3628116"/>
        </p:xfrm>
        <a:graphic>
          <a:graphicData uri="http://schemas.openxmlformats.org/drawingml/2006/table">
            <a:tbl>
              <a:tblPr/>
              <a:tblGrid>
                <a:gridCol w="287265">
                  <a:extLst>
                    <a:ext uri="{9D8B030D-6E8A-4147-A177-3AD203B41FA5}">
                      <a16:colId xmlns:a16="http://schemas.microsoft.com/office/drawing/2014/main" val="1448802438"/>
                    </a:ext>
                  </a:extLst>
                </a:gridCol>
                <a:gridCol w="287265">
                  <a:extLst>
                    <a:ext uri="{9D8B030D-6E8A-4147-A177-3AD203B41FA5}">
                      <a16:colId xmlns:a16="http://schemas.microsoft.com/office/drawing/2014/main" val="1504502407"/>
                    </a:ext>
                  </a:extLst>
                </a:gridCol>
                <a:gridCol w="287265">
                  <a:extLst>
                    <a:ext uri="{9D8B030D-6E8A-4147-A177-3AD203B41FA5}">
                      <a16:colId xmlns:a16="http://schemas.microsoft.com/office/drawing/2014/main" val="2708305086"/>
                    </a:ext>
                  </a:extLst>
                </a:gridCol>
                <a:gridCol w="2576765">
                  <a:extLst>
                    <a:ext uri="{9D8B030D-6E8A-4147-A177-3AD203B41FA5}">
                      <a16:colId xmlns:a16="http://schemas.microsoft.com/office/drawing/2014/main" val="860255301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1757433180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3344098044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3683367973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2243013095"/>
                    </a:ext>
                  </a:extLst>
                </a:gridCol>
                <a:gridCol w="700926">
                  <a:extLst>
                    <a:ext uri="{9D8B030D-6E8A-4147-A177-3AD203B41FA5}">
                      <a16:colId xmlns:a16="http://schemas.microsoft.com/office/drawing/2014/main" val="1384810826"/>
                    </a:ext>
                  </a:extLst>
                </a:gridCol>
                <a:gridCol w="689435">
                  <a:extLst>
                    <a:ext uri="{9D8B030D-6E8A-4147-A177-3AD203B41FA5}">
                      <a16:colId xmlns:a16="http://schemas.microsoft.com/office/drawing/2014/main" val="3321968043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163000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93645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36.210.147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12174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18.163.912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80667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17935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45380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18.163.912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54389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524119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1.491.348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86846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16.491.176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9446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173.419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7681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73352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10.466.999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62651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10.466.999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2269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3.370.781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35448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2.542.000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58419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77237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2.542.000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71467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828.781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02250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828.781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2286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4.208.455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420845,5%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420845,5%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18840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4.208.455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420845,5%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420845,5%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3853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478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656207"/>
            <a:ext cx="7927199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747586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D431979-8AEF-4201-8451-6082DEF0D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126779"/>
              </p:ext>
            </p:extLst>
          </p:nvPr>
        </p:nvGraphicFramePr>
        <p:xfrm>
          <a:off x="467544" y="2033016"/>
          <a:ext cx="7916066" cy="3509196"/>
        </p:xfrm>
        <a:graphic>
          <a:graphicData uri="http://schemas.openxmlformats.org/drawingml/2006/table">
            <a:tbl>
              <a:tblPr/>
              <a:tblGrid>
                <a:gridCol w="256266">
                  <a:extLst>
                    <a:ext uri="{9D8B030D-6E8A-4147-A177-3AD203B41FA5}">
                      <a16:colId xmlns:a16="http://schemas.microsoft.com/office/drawing/2014/main" val="394603223"/>
                    </a:ext>
                  </a:extLst>
                </a:gridCol>
                <a:gridCol w="256266">
                  <a:extLst>
                    <a:ext uri="{9D8B030D-6E8A-4147-A177-3AD203B41FA5}">
                      <a16:colId xmlns:a16="http://schemas.microsoft.com/office/drawing/2014/main" val="1484498908"/>
                    </a:ext>
                  </a:extLst>
                </a:gridCol>
                <a:gridCol w="256266">
                  <a:extLst>
                    <a:ext uri="{9D8B030D-6E8A-4147-A177-3AD203B41FA5}">
                      <a16:colId xmlns:a16="http://schemas.microsoft.com/office/drawing/2014/main" val="3957136466"/>
                    </a:ext>
                  </a:extLst>
                </a:gridCol>
                <a:gridCol w="3159763">
                  <a:extLst>
                    <a:ext uri="{9D8B030D-6E8A-4147-A177-3AD203B41FA5}">
                      <a16:colId xmlns:a16="http://schemas.microsoft.com/office/drawing/2014/main" val="1708719719"/>
                    </a:ext>
                  </a:extLst>
                </a:gridCol>
                <a:gridCol w="686794">
                  <a:extLst>
                    <a:ext uri="{9D8B030D-6E8A-4147-A177-3AD203B41FA5}">
                      <a16:colId xmlns:a16="http://schemas.microsoft.com/office/drawing/2014/main" val="3432147070"/>
                    </a:ext>
                  </a:extLst>
                </a:gridCol>
                <a:gridCol w="686794">
                  <a:extLst>
                    <a:ext uri="{9D8B030D-6E8A-4147-A177-3AD203B41FA5}">
                      <a16:colId xmlns:a16="http://schemas.microsoft.com/office/drawing/2014/main" val="4287304422"/>
                    </a:ext>
                  </a:extLst>
                </a:gridCol>
                <a:gridCol w="686794">
                  <a:extLst>
                    <a:ext uri="{9D8B030D-6E8A-4147-A177-3AD203B41FA5}">
                      <a16:colId xmlns:a16="http://schemas.microsoft.com/office/drawing/2014/main" val="1438672257"/>
                    </a:ext>
                  </a:extLst>
                </a:gridCol>
                <a:gridCol w="686794">
                  <a:extLst>
                    <a:ext uri="{9D8B030D-6E8A-4147-A177-3AD203B41FA5}">
                      <a16:colId xmlns:a16="http://schemas.microsoft.com/office/drawing/2014/main" val="281983362"/>
                    </a:ext>
                  </a:extLst>
                </a:gridCol>
                <a:gridCol w="625290">
                  <a:extLst>
                    <a:ext uri="{9D8B030D-6E8A-4147-A177-3AD203B41FA5}">
                      <a16:colId xmlns:a16="http://schemas.microsoft.com/office/drawing/2014/main" val="295142155"/>
                    </a:ext>
                  </a:extLst>
                </a:gridCol>
                <a:gridCol w="615039">
                  <a:extLst>
                    <a:ext uri="{9D8B030D-6E8A-4147-A177-3AD203B41FA5}">
                      <a16:colId xmlns:a16="http://schemas.microsoft.com/office/drawing/2014/main" val="1967978794"/>
                    </a:ext>
                  </a:extLst>
                </a:gridCol>
              </a:tblGrid>
              <a:tr h="1225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639579"/>
                  </a:ext>
                </a:extLst>
              </a:tr>
              <a:tr h="3754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283182"/>
                  </a:ext>
                </a:extLst>
              </a:tr>
              <a:tr h="1609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6.449.020.445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2.184.614.135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327305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6.396.670.457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6.399.871.457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2.112.308.919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96850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5.209.364.872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5.209.364.872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1.736.527.721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682117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67.567.771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67.567.771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42.496.563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720408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3.670.242.048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3.670.242.048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1.227.216.980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882843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14.015.085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14.015.085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12.346.989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637299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70.389.047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70.389.047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22.912.121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078347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512.012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512.012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020464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35.423.035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35.423.035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12.295.046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884699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291.153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291.153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247.393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31719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35.289.244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35.289.244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205517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832.566.637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832.566.637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266.645.128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843637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157.603.926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157.603.926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50.143.721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820782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325.464.914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325.464.914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102.223.780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679813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135.909.827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044879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135.909.827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50272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777.895.069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781.096.069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239.871.371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853984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7.355.426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7.355.426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1.746.095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761571"/>
                  </a:ext>
                </a:extLst>
              </a:tr>
              <a:tr h="13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1.530.409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1.530.409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463.781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18298"/>
                  </a:ext>
                </a:extLst>
              </a:tr>
              <a:tr h="13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21.306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190.882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20587"/>
                  </a:ext>
                </a:extLst>
              </a:tr>
              <a:tr h="252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6.609.847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6.609.847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1.968.000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50864"/>
                  </a:ext>
                </a:extLst>
              </a:tr>
              <a:tr h="252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46.778.636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46.778.636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17.499.918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438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080" y="1535383"/>
            <a:ext cx="7856829" cy="2911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432" y="698069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22049E5-E37C-45A5-9675-68BF90736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732185"/>
              </p:ext>
            </p:extLst>
          </p:nvPr>
        </p:nvGraphicFramePr>
        <p:xfrm>
          <a:off x="476672" y="1904144"/>
          <a:ext cx="7895477" cy="4356336"/>
        </p:xfrm>
        <a:graphic>
          <a:graphicData uri="http://schemas.openxmlformats.org/drawingml/2006/table">
            <a:tbl>
              <a:tblPr/>
              <a:tblGrid>
                <a:gridCol w="255600">
                  <a:extLst>
                    <a:ext uri="{9D8B030D-6E8A-4147-A177-3AD203B41FA5}">
                      <a16:colId xmlns:a16="http://schemas.microsoft.com/office/drawing/2014/main" val="2110189434"/>
                    </a:ext>
                  </a:extLst>
                </a:gridCol>
                <a:gridCol w="255600">
                  <a:extLst>
                    <a:ext uri="{9D8B030D-6E8A-4147-A177-3AD203B41FA5}">
                      <a16:colId xmlns:a16="http://schemas.microsoft.com/office/drawing/2014/main" val="3963461193"/>
                    </a:ext>
                  </a:extLst>
                </a:gridCol>
                <a:gridCol w="255600">
                  <a:extLst>
                    <a:ext uri="{9D8B030D-6E8A-4147-A177-3AD203B41FA5}">
                      <a16:colId xmlns:a16="http://schemas.microsoft.com/office/drawing/2014/main" val="1984669159"/>
                    </a:ext>
                  </a:extLst>
                </a:gridCol>
                <a:gridCol w="3151546">
                  <a:extLst>
                    <a:ext uri="{9D8B030D-6E8A-4147-A177-3AD203B41FA5}">
                      <a16:colId xmlns:a16="http://schemas.microsoft.com/office/drawing/2014/main" val="2400840937"/>
                    </a:ext>
                  </a:extLst>
                </a:gridCol>
                <a:gridCol w="685007">
                  <a:extLst>
                    <a:ext uri="{9D8B030D-6E8A-4147-A177-3AD203B41FA5}">
                      <a16:colId xmlns:a16="http://schemas.microsoft.com/office/drawing/2014/main" val="1449994645"/>
                    </a:ext>
                  </a:extLst>
                </a:gridCol>
                <a:gridCol w="685007">
                  <a:extLst>
                    <a:ext uri="{9D8B030D-6E8A-4147-A177-3AD203B41FA5}">
                      <a16:colId xmlns:a16="http://schemas.microsoft.com/office/drawing/2014/main" val="666802268"/>
                    </a:ext>
                  </a:extLst>
                </a:gridCol>
                <a:gridCol w="685007">
                  <a:extLst>
                    <a:ext uri="{9D8B030D-6E8A-4147-A177-3AD203B41FA5}">
                      <a16:colId xmlns:a16="http://schemas.microsoft.com/office/drawing/2014/main" val="558593625"/>
                    </a:ext>
                  </a:extLst>
                </a:gridCol>
                <a:gridCol w="685007">
                  <a:extLst>
                    <a:ext uri="{9D8B030D-6E8A-4147-A177-3AD203B41FA5}">
                      <a16:colId xmlns:a16="http://schemas.microsoft.com/office/drawing/2014/main" val="731072213"/>
                    </a:ext>
                  </a:extLst>
                </a:gridCol>
                <a:gridCol w="623663">
                  <a:extLst>
                    <a:ext uri="{9D8B030D-6E8A-4147-A177-3AD203B41FA5}">
                      <a16:colId xmlns:a16="http://schemas.microsoft.com/office/drawing/2014/main" val="733023410"/>
                    </a:ext>
                  </a:extLst>
                </a:gridCol>
                <a:gridCol w="613440">
                  <a:extLst>
                    <a:ext uri="{9D8B030D-6E8A-4147-A177-3AD203B41FA5}">
                      <a16:colId xmlns:a16="http://schemas.microsoft.com/office/drawing/2014/main" val="1847628346"/>
                    </a:ext>
                  </a:extLst>
                </a:gridCol>
              </a:tblGrid>
              <a:tr h="1486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031606"/>
                  </a:ext>
                </a:extLst>
              </a:tr>
              <a:tr h="3568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56496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59.093.347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59.093.347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15.447.620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225481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3.471.976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3.471.976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561.904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968210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78.123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78.123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0874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15.338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15.338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72336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5.662.349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5.662.349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66.683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29227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443.202.250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443.202.250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137.347.194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239024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3.933.948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3.933.948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1.069.368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92293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558641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2.205.678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377191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2.457.805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36429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2.184.177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02817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91.092.790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91.092.790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29.452.676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758516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78.823.891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78.823.891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27.014.694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41548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2.352.841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2.352.841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194.183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463245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49.147.988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49.147.988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45.546.548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289823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45.546.548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996657"/>
                  </a:ext>
                </a:extLst>
              </a:tr>
              <a:tr h="1635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45.546.548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326756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093985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946919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26.758.668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2675866,8%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2675866,8%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352345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26.758.668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2675866,8%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2675866,8%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252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22" y="170080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22" y="826812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DBB19F3-4C88-4E56-9805-488DD2E59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133361"/>
              </p:ext>
            </p:extLst>
          </p:nvPr>
        </p:nvGraphicFramePr>
        <p:xfrm>
          <a:off x="482923" y="2052071"/>
          <a:ext cx="7927196" cy="1333030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1004060761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507039542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266569977"/>
                    </a:ext>
                  </a:extLst>
                </a:gridCol>
                <a:gridCol w="2996607">
                  <a:extLst>
                    <a:ext uri="{9D8B030D-6E8A-4147-A177-3AD203B41FA5}">
                      <a16:colId xmlns:a16="http://schemas.microsoft.com/office/drawing/2014/main" val="231546485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60651140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85162333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26792725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367588399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2189757345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1847233074"/>
                    </a:ext>
                  </a:extLst>
                </a:gridCol>
              </a:tblGrid>
              <a:tr h="1284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235169"/>
                  </a:ext>
                </a:extLst>
              </a:tr>
              <a:tr h="3934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911129"/>
                  </a:ext>
                </a:extLst>
              </a:tr>
              <a:tr h="1686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1.361.710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48251"/>
                  </a:ext>
                </a:extLst>
              </a:tr>
              <a:tr h="1284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3.941.167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3.941.167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1.252.926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30493"/>
                  </a:ext>
                </a:extLst>
              </a:tr>
              <a:tr h="1284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464097"/>
                  </a:ext>
                </a:extLst>
              </a:tr>
              <a:tr h="1284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657474"/>
                  </a:ext>
                </a:extLst>
              </a:tr>
              <a:tr h="1284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77285"/>
                  </a:ext>
                </a:extLst>
              </a:tr>
              <a:tr h="1284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805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9996" y="1488781"/>
            <a:ext cx="7927198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948" y="826218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335C3ED-87A0-47E3-9A50-0395F0C38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26192"/>
              </p:ext>
            </p:extLst>
          </p:nvPr>
        </p:nvGraphicFramePr>
        <p:xfrm>
          <a:off x="519717" y="1855841"/>
          <a:ext cx="7936309" cy="1927962"/>
        </p:xfrm>
        <a:graphic>
          <a:graphicData uri="http://schemas.openxmlformats.org/drawingml/2006/table">
            <a:tbl>
              <a:tblPr/>
              <a:tblGrid>
                <a:gridCol w="265963">
                  <a:extLst>
                    <a:ext uri="{9D8B030D-6E8A-4147-A177-3AD203B41FA5}">
                      <a16:colId xmlns:a16="http://schemas.microsoft.com/office/drawing/2014/main" val="2143744637"/>
                    </a:ext>
                  </a:extLst>
                </a:gridCol>
                <a:gridCol w="265963">
                  <a:extLst>
                    <a:ext uri="{9D8B030D-6E8A-4147-A177-3AD203B41FA5}">
                      <a16:colId xmlns:a16="http://schemas.microsoft.com/office/drawing/2014/main" val="3572363218"/>
                    </a:ext>
                  </a:extLst>
                </a:gridCol>
                <a:gridCol w="265963">
                  <a:extLst>
                    <a:ext uri="{9D8B030D-6E8A-4147-A177-3AD203B41FA5}">
                      <a16:colId xmlns:a16="http://schemas.microsoft.com/office/drawing/2014/main" val="3592548829"/>
                    </a:ext>
                  </a:extLst>
                </a:gridCol>
                <a:gridCol w="3000052">
                  <a:extLst>
                    <a:ext uri="{9D8B030D-6E8A-4147-A177-3AD203B41FA5}">
                      <a16:colId xmlns:a16="http://schemas.microsoft.com/office/drawing/2014/main" val="1875002924"/>
                    </a:ext>
                  </a:extLst>
                </a:gridCol>
                <a:gridCol w="712778">
                  <a:extLst>
                    <a:ext uri="{9D8B030D-6E8A-4147-A177-3AD203B41FA5}">
                      <a16:colId xmlns:a16="http://schemas.microsoft.com/office/drawing/2014/main" val="2398135647"/>
                    </a:ext>
                  </a:extLst>
                </a:gridCol>
                <a:gridCol w="712778">
                  <a:extLst>
                    <a:ext uri="{9D8B030D-6E8A-4147-A177-3AD203B41FA5}">
                      <a16:colId xmlns:a16="http://schemas.microsoft.com/office/drawing/2014/main" val="2672096327"/>
                    </a:ext>
                  </a:extLst>
                </a:gridCol>
                <a:gridCol w="712778">
                  <a:extLst>
                    <a:ext uri="{9D8B030D-6E8A-4147-A177-3AD203B41FA5}">
                      <a16:colId xmlns:a16="http://schemas.microsoft.com/office/drawing/2014/main" val="1714011012"/>
                    </a:ext>
                  </a:extLst>
                </a:gridCol>
                <a:gridCol w="712778">
                  <a:extLst>
                    <a:ext uri="{9D8B030D-6E8A-4147-A177-3AD203B41FA5}">
                      <a16:colId xmlns:a16="http://schemas.microsoft.com/office/drawing/2014/main" val="3514541537"/>
                    </a:ext>
                  </a:extLst>
                </a:gridCol>
                <a:gridCol w="648947">
                  <a:extLst>
                    <a:ext uri="{9D8B030D-6E8A-4147-A177-3AD203B41FA5}">
                      <a16:colId xmlns:a16="http://schemas.microsoft.com/office/drawing/2014/main" val="1715888722"/>
                    </a:ext>
                  </a:extLst>
                </a:gridCol>
                <a:gridCol w="638309">
                  <a:extLst>
                    <a:ext uri="{9D8B030D-6E8A-4147-A177-3AD203B41FA5}">
                      <a16:colId xmlns:a16="http://schemas.microsoft.com/office/drawing/2014/main" val="2911736102"/>
                    </a:ext>
                  </a:extLst>
                </a:gridCol>
              </a:tblGrid>
              <a:tr h="1253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946281"/>
                  </a:ext>
                </a:extLst>
              </a:tr>
              <a:tr h="3840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852698"/>
                  </a:ext>
                </a:extLst>
              </a:tr>
              <a:tr h="1645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32.810.828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10.889.972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714102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25.723.341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25.723.341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8.255.534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699415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5.372.318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5.372.318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1.155.685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433784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764123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61878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911729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587599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735881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054647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979872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51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854877"/>
              </p:ext>
            </p:extLst>
          </p:nvPr>
        </p:nvGraphicFramePr>
        <p:xfrm>
          <a:off x="683568" y="2132856"/>
          <a:ext cx="7560840" cy="351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344" y="1464445"/>
            <a:ext cx="808552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343" y="841706"/>
            <a:ext cx="78866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A42470D-EF01-49FF-A001-900D4C191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385840"/>
              </p:ext>
            </p:extLst>
          </p:nvPr>
        </p:nvGraphicFramePr>
        <p:xfrm>
          <a:off x="457783" y="1820426"/>
          <a:ext cx="7903817" cy="2656950"/>
        </p:xfrm>
        <a:graphic>
          <a:graphicData uri="http://schemas.openxmlformats.org/drawingml/2006/table">
            <a:tbl>
              <a:tblPr/>
              <a:tblGrid>
                <a:gridCol w="262760">
                  <a:extLst>
                    <a:ext uri="{9D8B030D-6E8A-4147-A177-3AD203B41FA5}">
                      <a16:colId xmlns:a16="http://schemas.microsoft.com/office/drawing/2014/main" val="1490505259"/>
                    </a:ext>
                  </a:extLst>
                </a:gridCol>
                <a:gridCol w="262760">
                  <a:extLst>
                    <a:ext uri="{9D8B030D-6E8A-4147-A177-3AD203B41FA5}">
                      <a16:colId xmlns:a16="http://schemas.microsoft.com/office/drawing/2014/main" val="3597712577"/>
                    </a:ext>
                  </a:extLst>
                </a:gridCol>
                <a:gridCol w="262760">
                  <a:extLst>
                    <a:ext uri="{9D8B030D-6E8A-4147-A177-3AD203B41FA5}">
                      <a16:colId xmlns:a16="http://schemas.microsoft.com/office/drawing/2014/main" val="2292636523"/>
                    </a:ext>
                  </a:extLst>
                </a:gridCol>
                <a:gridCol w="3026994">
                  <a:extLst>
                    <a:ext uri="{9D8B030D-6E8A-4147-A177-3AD203B41FA5}">
                      <a16:colId xmlns:a16="http://schemas.microsoft.com/office/drawing/2014/main" val="41742075"/>
                    </a:ext>
                  </a:extLst>
                </a:gridCol>
                <a:gridCol w="704196">
                  <a:extLst>
                    <a:ext uri="{9D8B030D-6E8A-4147-A177-3AD203B41FA5}">
                      <a16:colId xmlns:a16="http://schemas.microsoft.com/office/drawing/2014/main" val="2465140596"/>
                    </a:ext>
                  </a:extLst>
                </a:gridCol>
                <a:gridCol w="704196">
                  <a:extLst>
                    <a:ext uri="{9D8B030D-6E8A-4147-A177-3AD203B41FA5}">
                      <a16:colId xmlns:a16="http://schemas.microsoft.com/office/drawing/2014/main" val="2754323315"/>
                    </a:ext>
                  </a:extLst>
                </a:gridCol>
                <a:gridCol w="704196">
                  <a:extLst>
                    <a:ext uri="{9D8B030D-6E8A-4147-A177-3AD203B41FA5}">
                      <a16:colId xmlns:a16="http://schemas.microsoft.com/office/drawing/2014/main" val="1231654799"/>
                    </a:ext>
                  </a:extLst>
                </a:gridCol>
                <a:gridCol w="704196">
                  <a:extLst>
                    <a:ext uri="{9D8B030D-6E8A-4147-A177-3AD203B41FA5}">
                      <a16:colId xmlns:a16="http://schemas.microsoft.com/office/drawing/2014/main" val="4150800723"/>
                    </a:ext>
                  </a:extLst>
                </a:gridCol>
                <a:gridCol w="641135">
                  <a:extLst>
                    <a:ext uri="{9D8B030D-6E8A-4147-A177-3AD203B41FA5}">
                      <a16:colId xmlns:a16="http://schemas.microsoft.com/office/drawing/2014/main" val="243110999"/>
                    </a:ext>
                  </a:extLst>
                </a:gridCol>
                <a:gridCol w="630624">
                  <a:extLst>
                    <a:ext uri="{9D8B030D-6E8A-4147-A177-3AD203B41FA5}">
                      <a16:colId xmlns:a16="http://schemas.microsoft.com/office/drawing/2014/main" val="1389693636"/>
                    </a:ext>
                  </a:extLst>
                </a:gridCol>
              </a:tblGrid>
              <a:tr h="1243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214161"/>
                  </a:ext>
                </a:extLst>
              </a:tr>
              <a:tr h="3806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482144"/>
                  </a:ext>
                </a:extLst>
              </a:tr>
              <a:tr h="1631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30.923.460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7.447.692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837451"/>
                  </a:ext>
                </a:extLst>
              </a:tr>
              <a:tr h="124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4.058.509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0948"/>
                  </a:ext>
                </a:extLst>
              </a:tr>
              <a:tr h="124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378.290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514595"/>
                  </a:ext>
                </a:extLst>
              </a:tr>
              <a:tr h="124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992.434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36152"/>
                  </a:ext>
                </a:extLst>
              </a:tr>
              <a:tr h="124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992.434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266425"/>
                  </a:ext>
                </a:extLst>
              </a:tr>
              <a:tr h="124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524.065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810018"/>
                  </a:ext>
                </a:extLst>
              </a:tr>
              <a:tr h="124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451.853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730016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16.516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281041"/>
                  </a:ext>
                </a:extLst>
              </a:tr>
              <a:tr h="124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90.971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551746"/>
                  </a:ext>
                </a:extLst>
              </a:tr>
              <a:tr h="124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802976"/>
                  </a:ext>
                </a:extLst>
              </a:tr>
              <a:tr h="124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097597"/>
                  </a:ext>
                </a:extLst>
              </a:tr>
              <a:tr h="124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502938"/>
                  </a:ext>
                </a:extLst>
              </a:tr>
              <a:tr h="124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90.971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157265"/>
                  </a:ext>
                </a:extLst>
              </a:tr>
              <a:tr h="124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192748,8%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172429"/>
                  </a:ext>
                </a:extLst>
              </a:tr>
              <a:tr h="124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192748,8%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0515"/>
                  </a:ext>
                </a:extLst>
              </a:tr>
              <a:tr h="124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865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4924" y="1447973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817999"/>
            <a:ext cx="788673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7200C44-7BCC-4C4B-B075-97918B2B3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001963"/>
              </p:ext>
            </p:extLst>
          </p:nvPr>
        </p:nvGraphicFramePr>
        <p:xfrm>
          <a:off x="476041" y="1804306"/>
          <a:ext cx="7886699" cy="304736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1715607799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4151742197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216427203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1826597301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13529741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70243180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446350160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170227294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3204544856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1204421989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371849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45818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345.506.462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-42.731.401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118.045.590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53505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3.621.961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3.621.961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1.179.428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72109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97.197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11898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326.864.841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7.652.578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113.526.475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54916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326.820.841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7.608.578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113.526.475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68696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318.234.525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325.887.103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7.652.578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113.391.000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65508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945.938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901.938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126.809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57221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41347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89223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Económico, OCDE.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20175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41752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99283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8012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03971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90552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2660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83328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13254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5803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4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7783" y="1497430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7784" y="815814"/>
            <a:ext cx="805465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4759B06-F9EA-45DB-A6E6-666BDFF3E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532214"/>
              </p:ext>
            </p:extLst>
          </p:nvPr>
        </p:nvGraphicFramePr>
        <p:xfrm>
          <a:off x="477783" y="1837530"/>
          <a:ext cx="8054656" cy="3609256"/>
        </p:xfrm>
        <a:graphic>
          <a:graphicData uri="http://schemas.openxmlformats.org/drawingml/2006/table">
            <a:tbl>
              <a:tblPr/>
              <a:tblGrid>
                <a:gridCol w="269929">
                  <a:extLst>
                    <a:ext uri="{9D8B030D-6E8A-4147-A177-3AD203B41FA5}">
                      <a16:colId xmlns:a16="http://schemas.microsoft.com/office/drawing/2014/main" val="2271286177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3859492604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715576523"/>
                    </a:ext>
                  </a:extLst>
                </a:gridCol>
                <a:gridCol w="3044789">
                  <a:extLst>
                    <a:ext uri="{9D8B030D-6E8A-4147-A177-3AD203B41FA5}">
                      <a16:colId xmlns:a16="http://schemas.microsoft.com/office/drawing/2014/main" val="76531792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1695500678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847280956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684075168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3645948481"/>
                    </a:ext>
                  </a:extLst>
                </a:gridCol>
                <a:gridCol w="658625">
                  <a:extLst>
                    <a:ext uri="{9D8B030D-6E8A-4147-A177-3AD203B41FA5}">
                      <a16:colId xmlns:a16="http://schemas.microsoft.com/office/drawing/2014/main" val="1729856585"/>
                    </a:ext>
                  </a:extLst>
                </a:gridCol>
                <a:gridCol w="647827">
                  <a:extLst>
                    <a:ext uri="{9D8B030D-6E8A-4147-A177-3AD203B41FA5}">
                      <a16:colId xmlns:a16="http://schemas.microsoft.com/office/drawing/2014/main" val="4164509784"/>
                    </a:ext>
                  </a:extLst>
                </a:gridCol>
              </a:tblGrid>
              <a:tr h="1269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193933"/>
                  </a:ext>
                </a:extLst>
              </a:tr>
              <a:tr h="3886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340082"/>
                  </a:ext>
                </a:extLst>
              </a:tr>
              <a:tr h="1665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722.956.505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181.454.809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176918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22.694.289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22.694.289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6.415.856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395157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4.693.655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1.052.374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151197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922275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315604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167.422.204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006745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167.422.204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570821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60509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789808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72940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3.594.441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512344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969.736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76827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Alimentación Escolar de JUNAEB y JUNJI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162.549.136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329117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00103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918438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694934"/>
                  </a:ext>
                </a:extLst>
              </a:tr>
              <a:tr h="134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30121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31513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139.022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846038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034558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365964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16.115.597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6.372.609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637260,9%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943711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16.115.597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6.372.609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637260,9%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711198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705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468073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761321"/>
            <a:ext cx="788575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2C3FD88-BE8F-44BB-99AA-7FC24707A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642734"/>
              </p:ext>
            </p:extLst>
          </p:nvPr>
        </p:nvGraphicFramePr>
        <p:xfrm>
          <a:off x="465658" y="1812356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60265320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05572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8738286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758614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084865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579858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60039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1458471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18482554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45215575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70799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71880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35.615.505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8.168.328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6462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6.124.197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169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702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3111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6.088.859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083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8709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684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5.425.381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9565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7606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837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35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2725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2.044.131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204413,1%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850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2.044.131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204413,1%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8287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121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68088" y="1407691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24" y="762447"/>
            <a:ext cx="78603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DFFAE4F-21EC-4401-A21D-3A02E927A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392208"/>
              </p:ext>
            </p:extLst>
          </p:nvPr>
        </p:nvGraphicFramePr>
        <p:xfrm>
          <a:off x="494424" y="1826967"/>
          <a:ext cx="7860366" cy="3418753"/>
        </p:xfrm>
        <a:graphic>
          <a:graphicData uri="http://schemas.openxmlformats.org/drawingml/2006/table">
            <a:tbl>
              <a:tblPr/>
              <a:tblGrid>
                <a:gridCol w="263417">
                  <a:extLst>
                    <a:ext uri="{9D8B030D-6E8A-4147-A177-3AD203B41FA5}">
                      <a16:colId xmlns:a16="http://schemas.microsoft.com/office/drawing/2014/main" val="2628427312"/>
                    </a:ext>
                  </a:extLst>
                </a:gridCol>
                <a:gridCol w="263417">
                  <a:extLst>
                    <a:ext uri="{9D8B030D-6E8A-4147-A177-3AD203B41FA5}">
                      <a16:colId xmlns:a16="http://schemas.microsoft.com/office/drawing/2014/main" val="565665249"/>
                    </a:ext>
                  </a:extLst>
                </a:gridCol>
                <a:gridCol w="263417">
                  <a:extLst>
                    <a:ext uri="{9D8B030D-6E8A-4147-A177-3AD203B41FA5}">
                      <a16:colId xmlns:a16="http://schemas.microsoft.com/office/drawing/2014/main" val="1821717638"/>
                    </a:ext>
                  </a:extLst>
                </a:gridCol>
                <a:gridCol w="2971344">
                  <a:extLst>
                    <a:ext uri="{9D8B030D-6E8A-4147-A177-3AD203B41FA5}">
                      <a16:colId xmlns:a16="http://schemas.microsoft.com/office/drawing/2014/main" val="1418393098"/>
                    </a:ext>
                  </a:extLst>
                </a:gridCol>
                <a:gridCol w="705958">
                  <a:extLst>
                    <a:ext uri="{9D8B030D-6E8A-4147-A177-3AD203B41FA5}">
                      <a16:colId xmlns:a16="http://schemas.microsoft.com/office/drawing/2014/main" val="1212883540"/>
                    </a:ext>
                  </a:extLst>
                </a:gridCol>
                <a:gridCol w="705958">
                  <a:extLst>
                    <a:ext uri="{9D8B030D-6E8A-4147-A177-3AD203B41FA5}">
                      <a16:colId xmlns:a16="http://schemas.microsoft.com/office/drawing/2014/main" val="3280675034"/>
                    </a:ext>
                  </a:extLst>
                </a:gridCol>
                <a:gridCol w="705958">
                  <a:extLst>
                    <a:ext uri="{9D8B030D-6E8A-4147-A177-3AD203B41FA5}">
                      <a16:colId xmlns:a16="http://schemas.microsoft.com/office/drawing/2014/main" val="1564048342"/>
                    </a:ext>
                  </a:extLst>
                </a:gridCol>
                <a:gridCol w="705958">
                  <a:extLst>
                    <a:ext uri="{9D8B030D-6E8A-4147-A177-3AD203B41FA5}">
                      <a16:colId xmlns:a16="http://schemas.microsoft.com/office/drawing/2014/main" val="3894714818"/>
                    </a:ext>
                  </a:extLst>
                </a:gridCol>
                <a:gridCol w="642738">
                  <a:extLst>
                    <a:ext uri="{9D8B030D-6E8A-4147-A177-3AD203B41FA5}">
                      <a16:colId xmlns:a16="http://schemas.microsoft.com/office/drawing/2014/main" val="1259237277"/>
                    </a:ext>
                  </a:extLst>
                </a:gridCol>
                <a:gridCol w="632201">
                  <a:extLst>
                    <a:ext uri="{9D8B030D-6E8A-4147-A177-3AD203B41FA5}">
                      <a16:colId xmlns:a16="http://schemas.microsoft.com/office/drawing/2014/main" val="2411963848"/>
                    </a:ext>
                  </a:extLst>
                </a:gridCol>
              </a:tblGrid>
              <a:tr h="1248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431861"/>
                  </a:ext>
                </a:extLst>
              </a:tr>
              <a:tr h="3824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347107"/>
                  </a:ext>
                </a:extLst>
              </a:tr>
              <a:tr h="1639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366.370.452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62.948.745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167701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53.090.564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929719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53.037.962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584023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6.419.202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116098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52337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0478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459.457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513749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4.963.113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751234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39.089.436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092912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417.955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07138"/>
                  </a:ext>
                </a:extLst>
              </a:tr>
              <a:tr h="2497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589.680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794240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657266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841238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762029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991503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8125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145268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34462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Becas Acceso a TICs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19805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9.858.181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985818,1%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272874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9.858.181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985818,1%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788237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85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26095" y="1431009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96" y="779229"/>
            <a:ext cx="791001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2BFBF6B-4495-4E86-8748-1ECEF9DBA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460641"/>
              </p:ext>
            </p:extLst>
          </p:nvPr>
        </p:nvGraphicFramePr>
        <p:xfrm>
          <a:off x="526094" y="1825989"/>
          <a:ext cx="7886701" cy="35680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441349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1055312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5856833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326498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156184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464207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823437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9324481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84347062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60800815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8980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6917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606.357.090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-56.053.969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185.128.330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42801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230.427.530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230.427.530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73.791.444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73238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7.679.696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60845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2.502.358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15576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82986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2.498.569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31022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232.398.733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232.398.733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72.148.952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54869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6.345.467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15030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6.345.467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3528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212.455.323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212.455.323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65.803.485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62172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211.232.412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211.232.412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65.545.479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75589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96107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75197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15202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52560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46617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554.797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42678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77074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508.860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357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14821" y="1468820"/>
            <a:ext cx="8114357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80464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8E2D190-F72F-4A4E-B243-54E529FE6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297974"/>
              </p:ext>
            </p:extLst>
          </p:nvPr>
        </p:nvGraphicFramePr>
        <p:xfrm>
          <a:off x="562097" y="1811484"/>
          <a:ext cx="7886701" cy="323503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3288807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6861546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5002713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323678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264516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5540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546129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777824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7543095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39408281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207702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98273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605.542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05487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81499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23619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93050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72660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15718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39652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7.545.110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07773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7.545.110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01699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4.718.354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67747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4.718.354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0535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4.718.354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19386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5.763.755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21.284.786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15.521.031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15.582.073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58381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24369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89028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15.522.031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15.521.031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15.582.073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1558207,3%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9299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57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62098" y="1518852"/>
            <a:ext cx="7886702" cy="3495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681538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b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-19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29218F0-F616-47AF-8382-792DE9301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57612"/>
              </p:ext>
            </p:extLst>
          </p:nvPr>
        </p:nvGraphicFramePr>
        <p:xfrm>
          <a:off x="562097" y="1916832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6621477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6978465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7326199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90208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899098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632299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560426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0478536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0151582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790071000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0576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15104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3.029.694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9152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12922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8547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76332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9265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6551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6916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01050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80006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2.826.445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96943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2.826.445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08889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2.826.445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059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3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6944" y="1667958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475" y="755059"/>
            <a:ext cx="786628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B3BE364-4499-46DD-BD4F-99C909A03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69041"/>
              </p:ext>
            </p:extLst>
          </p:nvPr>
        </p:nvGraphicFramePr>
        <p:xfrm>
          <a:off x="491256" y="2012731"/>
          <a:ext cx="7886700" cy="2832538"/>
        </p:xfrm>
        <a:graphic>
          <a:graphicData uri="http://schemas.openxmlformats.org/drawingml/2006/table">
            <a:tbl>
              <a:tblPr/>
              <a:tblGrid>
                <a:gridCol w="252374">
                  <a:extLst>
                    <a:ext uri="{9D8B030D-6E8A-4147-A177-3AD203B41FA5}">
                      <a16:colId xmlns:a16="http://schemas.microsoft.com/office/drawing/2014/main" val="542848519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2793223145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1749601203"/>
                    </a:ext>
                  </a:extLst>
                </a:gridCol>
                <a:gridCol w="3202631">
                  <a:extLst>
                    <a:ext uri="{9D8B030D-6E8A-4147-A177-3AD203B41FA5}">
                      <a16:colId xmlns:a16="http://schemas.microsoft.com/office/drawing/2014/main" val="1043964136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921396635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377688565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538988542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445596121"/>
                    </a:ext>
                  </a:extLst>
                </a:gridCol>
                <a:gridCol w="615793">
                  <a:extLst>
                    <a:ext uri="{9D8B030D-6E8A-4147-A177-3AD203B41FA5}">
                      <a16:colId xmlns:a16="http://schemas.microsoft.com/office/drawing/2014/main" val="1854931417"/>
                    </a:ext>
                  </a:extLst>
                </a:gridCol>
                <a:gridCol w="605698">
                  <a:extLst>
                    <a:ext uri="{9D8B030D-6E8A-4147-A177-3AD203B41FA5}">
                      <a16:colId xmlns:a16="http://schemas.microsoft.com/office/drawing/2014/main" val="3872613727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013884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235505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17.685.411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7.818.595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25378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10.226.580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10.226.580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3.052.920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55760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163.471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93558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47398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6066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25809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579.879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38526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579.879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60354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18494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575.666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69053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2757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3.229.935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22120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3.229.935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8491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7374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4834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48138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725.924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72592,4%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43492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725.924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72592,4%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73025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670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759" y="1429435"/>
            <a:ext cx="818451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1760" y="764704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F08BC29-C960-4D2A-AC32-52C626802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339685"/>
              </p:ext>
            </p:extLst>
          </p:nvPr>
        </p:nvGraphicFramePr>
        <p:xfrm>
          <a:off x="458351" y="1737475"/>
          <a:ext cx="7886701" cy="15699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3553964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8912113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295802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965984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256113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610694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814620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7553355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1133300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5814136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37539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5074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2714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6463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492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455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7292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4606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462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937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83621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752397"/>
              </p:ext>
            </p:extLst>
          </p:nvPr>
        </p:nvGraphicFramePr>
        <p:xfrm>
          <a:off x="467544" y="2047021"/>
          <a:ext cx="7992888" cy="368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9213" y="1421448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784813"/>
            <a:ext cx="791242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5304634-F95E-4C24-9828-F57BD6A19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596021"/>
              </p:ext>
            </p:extLst>
          </p:nvPr>
        </p:nvGraphicFramePr>
        <p:xfrm>
          <a:off x="475675" y="1832115"/>
          <a:ext cx="7903167" cy="3067178"/>
        </p:xfrm>
        <a:graphic>
          <a:graphicData uri="http://schemas.openxmlformats.org/drawingml/2006/table">
            <a:tbl>
              <a:tblPr/>
              <a:tblGrid>
                <a:gridCol w="264852">
                  <a:extLst>
                    <a:ext uri="{9D8B030D-6E8A-4147-A177-3AD203B41FA5}">
                      <a16:colId xmlns:a16="http://schemas.microsoft.com/office/drawing/2014/main" val="3998171782"/>
                    </a:ext>
                  </a:extLst>
                </a:gridCol>
                <a:gridCol w="264852">
                  <a:extLst>
                    <a:ext uri="{9D8B030D-6E8A-4147-A177-3AD203B41FA5}">
                      <a16:colId xmlns:a16="http://schemas.microsoft.com/office/drawing/2014/main" val="330228079"/>
                    </a:ext>
                  </a:extLst>
                </a:gridCol>
                <a:gridCol w="264852">
                  <a:extLst>
                    <a:ext uri="{9D8B030D-6E8A-4147-A177-3AD203B41FA5}">
                      <a16:colId xmlns:a16="http://schemas.microsoft.com/office/drawing/2014/main" val="3069334566"/>
                    </a:ext>
                  </a:extLst>
                </a:gridCol>
                <a:gridCol w="2987523">
                  <a:extLst>
                    <a:ext uri="{9D8B030D-6E8A-4147-A177-3AD203B41FA5}">
                      <a16:colId xmlns:a16="http://schemas.microsoft.com/office/drawing/2014/main" val="3235102185"/>
                    </a:ext>
                  </a:extLst>
                </a:gridCol>
                <a:gridCol w="709802">
                  <a:extLst>
                    <a:ext uri="{9D8B030D-6E8A-4147-A177-3AD203B41FA5}">
                      <a16:colId xmlns:a16="http://schemas.microsoft.com/office/drawing/2014/main" val="3037166212"/>
                    </a:ext>
                  </a:extLst>
                </a:gridCol>
                <a:gridCol w="709802">
                  <a:extLst>
                    <a:ext uri="{9D8B030D-6E8A-4147-A177-3AD203B41FA5}">
                      <a16:colId xmlns:a16="http://schemas.microsoft.com/office/drawing/2014/main" val="3440387540"/>
                    </a:ext>
                  </a:extLst>
                </a:gridCol>
                <a:gridCol w="709802">
                  <a:extLst>
                    <a:ext uri="{9D8B030D-6E8A-4147-A177-3AD203B41FA5}">
                      <a16:colId xmlns:a16="http://schemas.microsoft.com/office/drawing/2014/main" val="1687130422"/>
                    </a:ext>
                  </a:extLst>
                </a:gridCol>
                <a:gridCol w="709802">
                  <a:extLst>
                    <a:ext uri="{9D8B030D-6E8A-4147-A177-3AD203B41FA5}">
                      <a16:colId xmlns:a16="http://schemas.microsoft.com/office/drawing/2014/main" val="2971752396"/>
                    </a:ext>
                  </a:extLst>
                </a:gridCol>
                <a:gridCol w="646237">
                  <a:extLst>
                    <a:ext uri="{9D8B030D-6E8A-4147-A177-3AD203B41FA5}">
                      <a16:colId xmlns:a16="http://schemas.microsoft.com/office/drawing/2014/main" val="1206879603"/>
                    </a:ext>
                  </a:extLst>
                </a:gridCol>
                <a:gridCol w="635643">
                  <a:extLst>
                    <a:ext uri="{9D8B030D-6E8A-4147-A177-3AD203B41FA5}">
                      <a16:colId xmlns:a16="http://schemas.microsoft.com/office/drawing/2014/main" val="3587449002"/>
                    </a:ext>
                  </a:extLst>
                </a:gridCol>
              </a:tblGrid>
              <a:tr h="1258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078264"/>
                  </a:ext>
                </a:extLst>
              </a:tr>
              <a:tr h="3853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632596"/>
                  </a:ext>
                </a:extLst>
              </a:tr>
              <a:tr h="1651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2.041.115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122455"/>
                  </a:ext>
                </a:extLst>
              </a:tr>
              <a:tr h="1258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409920"/>
                  </a:ext>
                </a:extLst>
              </a:tr>
              <a:tr h="1258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971990"/>
                  </a:ext>
                </a:extLst>
              </a:tr>
              <a:tr h="1258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14938"/>
                  </a:ext>
                </a:extLst>
              </a:tr>
              <a:tr h="1258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3257"/>
                  </a:ext>
                </a:extLst>
              </a:tr>
              <a:tr h="1258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069198"/>
                  </a:ext>
                </a:extLst>
              </a:tr>
              <a:tr h="1258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495200"/>
                  </a:ext>
                </a:extLst>
              </a:tr>
              <a:tr h="1258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324151"/>
                  </a:ext>
                </a:extLst>
              </a:tr>
              <a:tr h="1258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502171"/>
                  </a:ext>
                </a:extLst>
              </a:tr>
              <a:tr h="1258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72851"/>
                  </a:ext>
                </a:extLst>
              </a:tr>
              <a:tr h="1258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265117"/>
                  </a:ext>
                </a:extLst>
              </a:tr>
              <a:tr h="1258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083775"/>
                  </a:ext>
                </a:extLst>
              </a:tr>
              <a:tr h="1258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561131"/>
                  </a:ext>
                </a:extLst>
              </a:tr>
              <a:tr h="1258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398997"/>
                  </a:ext>
                </a:extLst>
              </a:tr>
              <a:tr h="1258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15684"/>
                  </a:ext>
                </a:extLst>
              </a:tr>
              <a:tr h="1258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481910"/>
                  </a:ext>
                </a:extLst>
              </a:tr>
              <a:tr h="1258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192923"/>
                  </a:ext>
                </a:extLst>
              </a:tr>
              <a:tr h="1258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292033"/>
                  </a:ext>
                </a:extLst>
              </a:tr>
              <a:tr h="1258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517687"/>
                  </a:ext>
                </a:extLst>
              </a:tr>
              <a:tr h="1258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542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95743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C68DBEE-7B07-4D15-AF33-8E3517F73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473191"/>
              </p:ext>
            </p:extLst>
          </p:nvPr>
        </p:nvGraphicFramePr>
        <p:xfrm>
          <a:off x="539552" y="1931486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9532633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1524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8311766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085550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740565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756003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474473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9742212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9103900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64798981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716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84323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2.069.529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5643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4.704.015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4.704.015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1.426.059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064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411.528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970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6873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8106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826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309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798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72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462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3" y="1589643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0517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0EC4E08-833E-4FC3-B025-9EA0FE97B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309712"/>
              </p:ext>
            </p:extLst>
          </p:nvPr>
        </p:nvGraphicFramePr>
        <p:xfrm>
          <a:off x="467543" y="1990210"/>
          <a:ext cx="7886701" cy="3664997"/>
        </p:xfrm>
        <a:graphic>
          <a:graphicData uri="http://schemas.openxmlformats.org/drawingml/2006/table">
            <a:tbl>
              <a:tblPr/>
              <a:tblGrid>
                <a:gridCol w="257735">
                  <a:extLst>
                    <a:ext uri="{9D8B030D-6E8A-4147-A177-3AD203B41FA5}">
                      <a16:colId xmlns:a16="http://schemas.microsoft.com/office/drawing/2014/main" val="1119234916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1516151421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2697403473"/>
                    </a:ext>
                  </a:extLst>
                </a:gridCol>
                <a:gridCol w="3103133">
                  <a:extLst>
                    <a:ext uri="{9D8B030D-6E8A-4147-A177-3AD203B41FA5}">
                      <a16:colId xmlns:a16="http://schemas.microsoft.com/office/drawing/2014/main" val="2522419491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236464871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554782732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479653871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2119957415"/>
                    </a:ext>
                  </a:extLst>
                </a:gridCol>
                <a:gridCol w="628874">
                  <a:extLst>
                    <a:ext uri="{9D8B030D-6E8A-4147-A177-3AD203B41FA5}">
                      <a16:colId xmlns:a16="http://schemas.microsoft.com/office/drawing/2014/main" val="2967961456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2927491955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39501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255817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339.475.635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60.678.295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66515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169.817.918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169.817.918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21.914.954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2856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21.914.954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4556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04161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37044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5621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21.914.954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33044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122.594.392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122.594.392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0951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7168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259434"/>
                  </a:ext>
                </a:extLst>
              </a:tr>
              <a:tr h="1546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Iniciativas Educativas para los Servicios Locales de Edu-cación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47057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00925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78889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23.309.360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00749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84011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79131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5907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57573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398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23.309.360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63613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23.309.360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7231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405.119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405.119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3814,7%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3814,7%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19000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0717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1545398,1%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1545398,1%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95666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36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2" y="1767731"/>
            <a:ext cx="798443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832240"/>
            <a:ext cx="789818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A0B0E74-5022-4467-BD22-957EE7C4E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257146"/>
              </p:ext>
            </p:extLst>
          </p:nvPr>
        </p:nvGraphicFramePr>
        <p:xfrm>
          <a:off x="476002" y="2132856"/>
          <a:ext cx="7898182" cy="1696805"/>
        </p:xfrm>
        <a:graphic>
          <a:graphicData uri="http://schemas.openxmlformats.org/drawingml/2006/table">
            <a:tbl>
              <a:tblPr/>
              <a:tblGrid>
                <a:gridCol w="264685">
                  <a:extLst>
                    <a:ext uri="{9D8B030D-6E8A-4147-A177-3AD203B41FA5}">
                      <a16:colId xmlns:a16="http://schemas.microsoft.com/office/drawing/2014/main" val="2232995334"/>
                    </a:ext>
                  </a:extLst>
                </a:gridCol>
                <a:gridCol w="264685">
                  <a:extLst>
                    <a:ext uri="{9D8B030D-6E8A-4147-A177-3AD203B41FA5}">
                      <a16:colId xmlns:a16="http://schemas.microsoft.com/office/drawing/2014/main" val="2155813074"/>
                    </a:ext>
                  </a:extLst>
                </a:gridCol>
                <a:gridCol w="264685">
                  <a:extLst>
                    <a:ext uri="{9D8B030D-6E8A-4147-A177-3AD203B41FA5}">
                      <a16:colId xmlns:a16="http://schemas.microsoft.com/office/drawing/2014/main" val="819632264"/>
                    </a:ext>
                  </a:extLst>
                </a:gridCol>
                <a:gridCol w="2985639">
                  <a:extLst>
                    <a:ext uri="{9D8B030D-6E8A-4147-A177-3AD203B41FA5}">
                      <a16:colId xmlns:a16="http://schemas.microsoft.com/office/drawing/2014/main" val="1333195236"/>
                    </a:ext>
                  </a:extLst>
                </a:gridCol>
                <a:gridCol w="709354">
                  <a:extLst>
                    <a:ext uri="{9D8B030D-6E8A-4147-A177-3AD203B41FA5}">
                      <a16:colId xmlns:a16="http://schemas.microsoft.com/office/drawing/2014/main" val="1461149990"/>
                    </a:ext>
                  </a:extLst>
                </a:gridCol>
                <a:gridCol w="709354">
                  <a:extLst>
                    <a:ext uri="{9D8B030D-6E8A-4147-A177-3AD203B41FA5}">
                      <a16:colId xmlns:a16="http://schemas.microsoft.com/office/drawing/2014/main" val="1067631027"/>
                    </a:ext>
                  </a:extLst>
                </a:gridCol>
                <a:gridCol w="709354">
                  <a:extLst>
                    <a:ext uri="{9D8B030D-6E8A-4147-A177-3AD203B41FA5}">
                      <a16:colId xmlns:a16="http://schemas.microsoft.com/office/drawing/2014/main" val="3505668762"/>
                    </a:ext>
                  </a:extLst>
                </a:gridCol>
                <a:gridCol w="709354">
                  <a:extLst>
                    <a:ext uri="{9D8B030D-6E8A-4147-A177-3AD203B41FA5}">
                      <a16:colId xmlns:a16="http://schemas.microsoft.com/office/drawing/2014/main" val="3538497276"/>
                    </a:ext>
                  </a:extLst>
                </a:gridCol>
                <a:gridCol w="645830">
                  <a:extLst>
                    <a:ext uri="{9D8B030D-6E8A-4147-A177-3AD203B41FA5}">
                      <a16:colId xmlns:a16="http://schemas.microsoft.com/office/drawing/2014/main" val="1106457388"/>
                    </a:ext>
                  </a:extLst>
                </a:gridCol>
                <a:gridCol w="635242">
                  <a:extLst>
                    <a:ext uri="{9D8B030D-6E8A-4147-A177-3AD203B41FA5}">
                      <a16:colId xmlns:a16="http://schemas.microsoft.com/office/drawing/2014/main" val="277122497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97844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06808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635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1285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446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805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746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1970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20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5376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074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771696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884018"/>
            <a:ext cx="79037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A49FBB3-8FCD-4FA9-8230-D0DDDDBF6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09094"/>
              </p:ext>
            </p:extLst>
          </p:nvPr>
        </p:nvGraphicFramePr>
        <p:xfrm>
          <a:off x="519046" y="2127515"/>
          <a:ext cx="7907208" cy="1990331"/>
        </p:xfrm>
        <a:graphic>
          <a:graphicData uri="http://schemas.openxmlformats.org/drawingml/2006/table">
            <a:tbl>
              <a:tblPr/>
              <a:tblGrid>
                <a:gridCol w="267860">
                  <a:extLst>
                    <a:ext uri="{9D8B030D-6E8A-4147-A177-3AD203B41FA5}">
                      <a16:colId xmlns:a16="http://schemas.microsoft.com/office/drawing/2014/main" val="1550986158"/>
                    </a:ext>
                  </a:extLst>
                </a:gridCol>
                <a:gridCol w="267860">
                  <a:extLst>
                    <a:ext uri="{9D8B030D-6E8A-4147-A177-3AD203B41FA5}">
                      <a16:colId xmlns:a16="http://schemas.microsoft.com/office/drawing/2014/main" val="1431247993"/>
                    </a:ext>
                  </a:extLst>
                </a:gridCol>
                <a:gridCol w="267860">
                  <a:extLst>
                    <a:ext uri="{9D8B030D-6E8A-4147-A177-3AD203B41FA5}">
                      <a16:colId xmlns:a16="http://schemas.microsoft.com/office/drawing/2014/main" val="3623876285"/>
                    </a:ext>
                  </a:extLst>
                </a:gridCol>
                <a:gridCol w="2935737">
                  <a:extLst>
                    <a:ext uri="{9D8B030D-6E8A-4147-A177-3AD203B41FA5}">
                      <a16:colId xmlns:a16="http://schemas.microsoft.com/office/drawing/2014/main" val="3028980063"/>
                    </a:ext>
                  </a:extLst>
                </a:gridCol>
                <a:gridCol w="717863">
                  <a:extLst>
                    <a:ext uri="{9D8B030D-6E8A-4147-A177-3AD203B41FA5}">
                      <a16:colId xmlns:a16="http://schemas.microsoft.com/office/drawing/2014/main" val="1346347458"/>
                    </a:ext>
                  </a:extLst>
                </a:gridCol>
                <a:gridCol w="717863">
                  <a:extLst>
                    <a:ext uri="{9D8B030D-6E8A-4147-A177-3AD203B41FA5}">
                      <a16:colId xmlns:a16="http://schemas.microsoft.com/office/drawing/2014/main" val="2817036923"/>
                    </a:ext>
                  </a:extLst>
                </a:gridCol>
                <a:gridCol w="717863">
                  <a:extLst>
                    <a:ext uri="{9D8B030D-6E8A-4147-A177-3AD203B41FA5}">
                      <a16:colId xmlns:a16="http://schemas.microsoft.com/office/drawing/2014/main" val="4276035923"/>
                    </a:ext>
                  </a:extLst>
                </a:gridCol>
                <a:gridCol w="717863">
                  <a:extLst>
                    <a:ext uri="{9D8B030D-6E8A-4147-A177-3AD203B41FA5}">
                      <a16:colId xmlns:a16="http://schemas.microsoft.com/office/drawing/2014/main" val="3759687223"/>
                    </a:ext>
                  </a:extLst>
                </a:gridCol>
                <a:gridCol w="653577">
                  <a:extLst>
                    <a:ext uri="{9D8B030D-6E8A-4147-A177-3AD203B41FA5}">
                      <a16:colId xmlns:a16="http://schemas.microsoft.com/office/drawing/2014/main" val="2489885539"/>
                    </a:ext>
                  </a:extLst>
                </a:gridCol>
                <a:gridCol w="642862">
                  <a:extLst>
                    <a:ext uri="{9D8B030D-6E8A-4147-A177-3AD203B41FA5}">
                      <a16:colId xmlns:a16="http://schemas.microsoft.com/office/drawing/2014/main" val="2647310496"/>
                    </a:ext>
                  </a:extLst>
                </a:gridCol>
              </a:tblGrid>
              <a:tr h="1282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970857"/>
                  </a:ext>
                </a:extLst>
              </a:tr>
              <a:tr h="3927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37450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1.274.807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39153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2.691.831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2.691.831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858.652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492072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47.241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27335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085264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81955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14736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2611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606970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367.424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36742,4%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36742,4%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761550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367.424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36742,4%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36742,4%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872076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185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BD7A971-43B3-4048-B47D-72F0F142D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39675"/>
              </p:ext>
            </p:extLst>
          </p:nvPr>
        </p:nvGraphicFramePr>
        <p:xfrm>
          <a:off x="481885" y="2078861"/>
          <a:ext cx="7922181" cy="2858654"/>
        </p:xfrm>
        <a:graphic>
          <a:graphicData uri="http://schemas.openxmlformats.org/drawingml/2006/table">
            <a:tbl>
              <a:tblPr/>
              <a:tblGrid>
                <a:gridCol w="268367">
                  <a:extLst>
                    <a:ext uri="{9D8B030D-6E8A-4147-A177-3AD203B41FA5}">
                      <a16:colId xmlns:a16="http://schemas.microsoft.com/office/drawing/2014/main" val="1561578507"/>
                    </a:ext>
                  </a:extLst>
                </a:gridCol>
                <a:gridCol w="268367">
                  <a:extLst>
                    <a:ext uri="{9D8B030D-6E8A-4147-A177-3AD203B41FA5}">
                      <a16:colId xmlns:a16="http://schemas.microsoft.com/office/drawing/2014/main" val="2730633105"/>
                    </a:ext>
                  </a:extLst>
                </a:gridCol>
                <a:gridCol w="268367">
                  <a:extLst>
                    <a:ext uri="{9D8B030D-6E8A-4147-A177-3AD203B41FA5}">
                      <a16:colId xmlns:a16="http://schemas.microsoft.com/office/drawing/2014/main" val="1211042859"/>
                    </a:ext>
                  </a:extLst>
                </a:gridCol>
                <a:gridCol w="2941297">
                  <a:extLst>
                    <a:ext uri="{9D8B030D-6E8A-4147-A177-3AD203B41FA5}">
                      <a16:colId xmlns:a16="http://schemas.microsoft.com/office/drawing/2014/main" val="1308145645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1403643240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3393027506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28303802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4219953258"/>
                    </a:ext>
                  </a:extLst>
                </a:gridCol>
                <a:gridCol w="654815">
                  <a:extLst>
                    <a:ext uri="{9D8B030D-6E8A-4147-A177-3AD203B41FA5}">
                      <a16:colId xmlns:a16="http://schemas.microsoft.com/office/drawing/2014/main" val="669685580"/>
                    </a:ext>
                  </a:extLst>
                </a:gridCol>
                <a:gridCol w="644080">
                  <a:extLst>
                    <a:ext uri="{9D8B030D-6E8A-4147-A177-3AD203B41FA5}">
                      <a16:colId xmlns:a16="http://schemas.microsoft.com/office/drawing/2014/main" val="1515812582"/>
                    </a:ext>
                  </a:extLst>
                </a:gridCol>
              </a:tblGrid>
              <a:tr h="1311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850681"/>
                  </a:ext>
                </a:extLst>
              </a:tr>
              <a:tr h="3963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58132"/>
                  </a:ext>
                </a:extLst>
              </a:tr>
              <a:tr h="1698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55.389.684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398.901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21.530.728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314672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43.475.721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43.867.023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391.302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16.855.282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52520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7.915.915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7.923.514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7.599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968.165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431475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30.073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836598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30.073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895273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956812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57343"/>
                  </a:ext>
                </a:extLst>
              </a:tr>
              <a:tr h="1941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094411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451.004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451.004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224973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50.768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50.768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82892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17386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366.984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366.984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845844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74604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1.347.766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10137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1.347.766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774092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2.329.442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23294420,0%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23294420,0%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855294"/>
                  </a:ext>
                </a:extLst>
              </a:tr>
              <a:tr h="131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2.329.442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23294420,0%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23294420,0%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403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03D19C0-6314-4C8D-9569-75CB7A8E2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161433"/>
              </p:ext>
            </p:extLst>
          </p:nvPr>
        </p:nvGraphicFramePr>
        <p:xfrm>
          <a:off x="468134" y="2042759"/>
          <a:ext cx="7922181" cy="1203734"/>
        </p:xfrm>
        <a:graphic>
          <a:graphicData uri="http://schemas.openxmlformats.org/drawingml/2006/table">
            <a:tbl>
              <a:tblPr/>
              <a:tblGrid>
                <a:gridCol w="268367">
                  <a:extLst>
                    <a:ext uri="{9D8B030D-6E8A-4147-A177-3AD203B41FA5}">
                      <a16:colId xmlns:a16="http://schemas.microsoft.com/office/drawing/2014/main" val="1820329256"/>
                    </a:ext>
                  </a:extLst>
                </a:gridCol>
                <a:gridCol w="268367">
                  <a:extLst>
                    <a:ext uri="{9D8B030D-6E8A-4147-A177-3AD203B41FA5}">
                      <a16:colId xmlns:a16="http://schemas.microsoft.com/office/drawing/2014/main" val="1199745798"/>
                    </a:ext>
                  </a:extLst>
                </a:gridCol>
                <a:gridCol w="268367">
                  <a:extLst>
                    <a:ext uri="{9D8B030D-6E8A-4147-A177-3AD203B41FA5}">
                      <a16:colId xmlns:a16="http://schemas.microsoft.com/office/drawing/2014/main" val="1542769775"/>
                    </a:ext>
                  </a:extLst>
                </a:gridCol>
                <a:gridCol w="2941297">
                  <a:extLst>
                    <a:ext uri="{9D8B030D-6E8A-4147-A177-3AD203B41FA5}">
                      <a16:colId xmlns:a16="http://schemas.microsoft.com/office/drawing/2014/main" val="3304580188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3264121020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770376455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3427317653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1938723216"/>
                    </a:ext>
                  </a:extLst>
                </a:gridCol>
                <a:gridCol w="654815">
                  <a:extLst>
                    <a:ext uri="{9D8B030D-6E8A-4147-A177-3AD203B41FA5}">
                      <a16:colId xmlns:a16="http://schemas.microsoft.com/office/drawing/2014/main" val="3687230620"/>
                    </a:ext>
                  </a:extLst>
                </a:gridCol>
                <a:gridCol w="644080">
                  <a:extLst>
                    <a:ext uri="{9D8B030D-6E8A-4147-A177-3AD203B41FA5}">
                      <a16:colId xmlns:a16="http://schemas.microsoft.com/office/drawing/2014/main" val="3675299738"/>
                    </a:ext>
                  </a:extLst>
                </a:gridCol>
              </a:tblGrid>
              <a:tr h="1283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51427"/>
                  </a:ext>
                </a:extLst>
              </a:tr>
              <a:tr h="3878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39791"/>
                  </a:ext>
                </a:extLst>
              </a:tr>
              <a:tr h="1662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790.741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769779"/>
                  </a:ext>
                </a:extLst>
              </a:tr>
              <a:tr h="1283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135509"/>
                  </a:ext>
                </a:extLst>
              </a:tr>
              <a:tr h="1283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912.425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912.425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372424"/>
                  </a:ext>
                </a:extLst>
              </a:tr>
              <a:tr h="1283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789.791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645385"/>
                  </a:ext>
                </a:extLst>
              </a:tr>
              <a:tr h="1283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789.791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569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735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558" y="167024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9558" y="78335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066EC8A-7C1F-46D0-A145-68DC450F0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164968"/>
              </p:ext>
            </p:extLst>
          </p:nvPr>
        </p:nvGraphicFramePr>
        <p:xfrm>
          <a:off x="509558" y="2035369"/>
          <a:ext cx="7886701" cy="205995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4116667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6931705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7539434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94703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065626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200205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716674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0260388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9665809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991778028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0932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2512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4312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2.239.390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2.239.390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086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2667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551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8318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120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139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5296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59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830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3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2D768C9-4416-43F2-96EB-2D70C039C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587180"/>
              </p:ext>
            </p:extLst>
          </p:nvPr>
        </p:nvGraphicFramePr>
        <p:xfrm>
          <a:off x="408108" y="2046816"/>
          <a:ext cx="7933510" cy="2929805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1955211623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4078558903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861129916"/>
                    </a:ext>
                  </a:extLst>
                </a:gridCol>
                <a:gridCol w="2998993">
                  <a:extLst>
                    <a:ext uri="{9D8B030D-6E8A-4147-A177-3AD203B41FA5}">
                      <a16:colId xmlns:a16="http://schemas.microsoft.com/office/drawing/2014/main" val="59969395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214102840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959191099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876852597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758074819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3943923552"/>
                    </a:ext>
                  </a:extLst>
                </a:gridCol>
                <a:gridCol w="638084">
                  <a:extLst>
                    <a:ext uri="{9D8B030D-6E8A-4147-A177-3AD203B41FA5}">
                      <a16:colId xmlns:a16="http://schemas.microsoft.com/office/drawing/2014/main" val="1721248009"/>
                    </a:ext>
                  </a:extLst>
                </a:gridCol>
              </a:tblGrid>
              <a:tr h="2349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688762"/>
                  </a:ext>
                </a:extLst>
              </a:tr>
              <a:tr h="3863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0947"/>
                  </a:ext>
                </a:extLst>
              </a:tr>
              <a:tr h="1655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38.376.793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12.460.461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115980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29.419.111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29.639.730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220.619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10.064.439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044942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4.693.063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4.698.556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622.153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766487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43568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80280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7600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644201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110580"/>
                  </a:ext>
                </a:extLst>
              </a:tr>
              <a:tr h="167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232003"/>
                  </a:ext>
                </a:extLst>
              </a:tr>
              <a:tr h="167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651190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944402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341765"/>
                  </a:ext>
                </a:extLst>
              </a:tr>
              <a:tr h="167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23521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480457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97670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173489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292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1871F9E-3E1E-4FE8-BD30-9D3490A5E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367713"/>
              </p:ext>
            </p:extLst>
          </p:nvPr>
        </p:nvGraphicFramePr>
        <p:xfrm>
          <a:off x="408110" y="2088593"/>
          <a:ext cx="7933508" cy="1343836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292106085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968714974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803472762"/>
                    </a:ext>
                  </a:extLst>
                </a:gridCol>
                <a:gridCol w="2998992">
                  <a:extLst>
                    <a:ext uri="{9D8B030D-6E8A-4147-A177-3AD203B41FA5}">
                      <a16:colId xmlns:a16="http://schemas.microsoft.com/office/drawing/2014/main" val="2952674273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987524465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133971592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232250442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062448057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1839511930"/>
                    </a:ext>
                  </a:extLst>
                </a:gridCol>
                <a:gridCol w="638083">
                  <a:extLst>
                    <a:ext uri="{9D8B030D-6E8A-4147-A177-3AD203B41FA5}">
                      <a16:colId xmlns:a16="http://schemas.microsoft.com/office/drawing/2014/main" val="1394060055"/>
                    </a:ext>
                  </a:extLst>
                </a:gridCol>
              </a:tblGrid>
              <a:tr h="2444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727423"/>
                  </a:ext>
                </a:extLst>
              </a:tr>
              <a:tr h="4020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807983"/>
                  </a:ext>
                </a:extLst>
              </a:tr>
              <a:tr h="1722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516058"/>
                  </a:ext>
                </a:extLst>
              </a:tr>
              <a:tr h="131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00188"/>
                  </a:ext>
                </a:extLst>
              </a:tr>
              <a:tr h="131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53396"/>
                  </a:ext>
                </a:extLst>
              </a:tr>
              <a:tr h="131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29174"/>
                  </a:ext>
                </a:extLst>
              </a:tr>
              <a:tr h="131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318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58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836712"/>
            <a:ext cx="795853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ABRIL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361294"/>
              </p:ext>
            </p:extLst>
          </p:nvPr>
        </p:nvGraphicFramePr>
        <p:xfrm>
          <a:off x="467544" y="2132856"/>
          <a:ext cx="79208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4930" y="1772816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034" y="879720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EC34D48-B8A9-45AD-BE40-C5A8D5DA9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4092"/>
              </p:ext>
            </p:extLst>
          </p:nvPr>
        </p:nvGraphicFramePr>
        <p:xfrm>
          <a:off x="484034" y="2152501"/>
          <a:ext cx="7886701" cy="220426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2159829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4743068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6528639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9521079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383710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174767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85065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6034336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6638195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78899399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45015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42336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3092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1.893.426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1.893.426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584.353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962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606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2875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61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536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0510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0819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168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073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310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509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352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2073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6712"/>
            <a:ext cx="7869509" cy="8319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15F2C6B-C17D-4A45-8D2C-3DBF4A18D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03352"/>
              </p:ext>
            </p:extLst>
          </p:nvPr>
        </p:nvGraphicFramePr>
        <p:xfrm>
          <a:off x="488160" y="2080272"/>
          <a:ext cx="7886701" cy="262661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88449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69242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8926210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493133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45132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721308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909763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9706435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2360107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092339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31346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1584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39.925.909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16.884.204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2310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28.617.000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28.844.330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10.533.767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2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6.131.957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1.650.945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635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954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377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305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629341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3580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1.092.932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17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5132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848.681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282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9959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647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513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46734100,0%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46734100,0%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561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46734100,0%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46734100,0%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37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2073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4027"/>
            <a:ext cx="786950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755829-F1A2-42EA-A013-57B09E915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253949"/>
              </p:ext>
            </p:extLst>
          </p:nvPr>
        </p:nvGraphicFramePr>
        <p:xfrm>
          <a:off x="488160" y="2061108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7693993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67013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9972287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556142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144779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458030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4955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8555020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6403476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5198663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65813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45104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198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116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646.235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646.235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4088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10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403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06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687655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9848" y="80899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55BBCDB-5476-4DDE-945B-F5C7918BF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4406"/>
              </p:ext>
            </p:extLst>
          </p:nvPr>
        </p:nvGraphicFramePr>
        <p:xfrm>
          <a:off x="419847" y="2035958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2609136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3094518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9337058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2101460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462221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08342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703100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7337060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81066904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6057869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79569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77352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1.082.221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2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2.268.286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2.268.286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724.489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523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2189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881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134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013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563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280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847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1588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29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8" y="1739188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9A7131-0A78-4B73-9BD8-B791B0C70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96707"/>
              </p:ext>
            </p:extLst>
          </p:nvPr>
        </p:nvGraphicFramePr>
        <p:xfrm>
          <a:off x="479528" y="2125655"/>
          <a:ext cx="7886701" cy="262661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736672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7493518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3786369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913123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757850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682602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739212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6888160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5044527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2509160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84788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86553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33.834.646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11.363.600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7661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25.562.598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25.751.048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8.738.912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879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5.192.658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852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753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14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660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7612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202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270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582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333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949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535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6320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2413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94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8" y="1739188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703A449-A9ED-4DE5-80EB-C6F95AD45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089108"/>
              </p:ext>
            </p:extLst>
          </p:nvPr>
        </p:nvGraphicFramePr>
        <p:xfrm>
          <a:off x="473816" y="2091848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330747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490794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354918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834959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138137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346538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960042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9559172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6872944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6893278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71711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53559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4598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8113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390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0362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914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5541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5314" y="1725903"/>
            <a:ext cx="7880941" cy="285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3593" y="795165"/>
            <a:ext cx="788094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2CC26BA-4D67-4DF7-ABEC-B72DF2AA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506606"/>
              </p:ext>
            </p:extLst>
          </p:nvPr>
        </p:nvGraphicFramePr>
        <p:xfrm>
          <a:off x="409554" y="2070298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7750174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0309233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4827146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900726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254573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40963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590048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9346611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5278289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3012697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17281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92634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916.694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2699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657.527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1804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6960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000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838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9184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7644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4066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25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776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3793" y="1726620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92B3159-C090-4D78-8C98-6C902C79A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67422"/>
              </p:ext>
            </p:extLst>
          </p:nvPr>
        </p:nvGraphicFramePr>
        <p:xfrm>
          <a:off x="539552" y="2059623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902231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964574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0416228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224788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243790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836060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029426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2255709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1808038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1272294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9762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90356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54.577.345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351.809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19.670.195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205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42.522.129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42.868.326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16.614.260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3913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5.992.940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5.998.552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538.240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58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50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4203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2332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130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536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146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815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080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244.799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31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888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0920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076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19931840,0%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19931840,0%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521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19931840,0%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19931840,0%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55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43312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8F1A5A7-B30F-4311-9AC4-E20C50B54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182369"/>
              </p:ext>
            </p:extLst>
          </p:nvPr>
        </p:nvGraphicFramePr>
        <p:xfrm>
          <a:off x="539552" y="2069095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204206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8012507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505063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192059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266136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72419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40730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1251924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7462078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1321185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0578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682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97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5319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659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892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1822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845" y="1460718"/>
            <a:ext cx="8032034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5845" y="869625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C3A1527-8A79-4DFA-9C7F-7662EB059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250399"/>
              </p:ext>
            </p:extLst>
          </p:nvPr>
        </p:nvGraphicFramePr>
        <p:xfrm>
          <a:off x="470116" y="1775437"/>
          <a:ext cx="8032034" cy="1950533"/>
        </p:xfrm>
        <a:graphic>
          <a:graphicData uri="http://schemas.openxmlformats.org/drawingml/2006/table">
            <a:tbl>
              <a:tblPr/>
              <a:tblGrid>
                <a:gridCol w="269170">
                  <a:extLst>
                    <a:ext uri="{9D8B030D-6E8A-4147-A177-3AD203B41FA5}">
                      <a16:colId xmlns:a16="http://schemas.microsoft.com/office/drawing/2014/main" val="1327378725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2537614098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1062927244"/>
                    </a:ext>
                  </a:extLst>
                </a:gridCol>
                <a:gridCol w="3036237">
                  <a:extLst>
                    <a:ext uri="{9D8B030D-6E8A-4147-A177-3AD203B41FA5}">
                      <a16:colId xmlns:a16="http://schemas.microsoft.com/office/drawing/2014/main" val="483638430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2278672141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2274337116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1686568667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2784140981"/>
                    </a:ext>
                  </a:extLst>
                </a:gridCol>
                <a:gridCol w="656775">
                  <a:extLst>
                    <a:ext uri="{9D8B030D-6E8A-4147-A177-3AD203B41FA5}">
                      <a16:colId xmlns:a16="http://schemas.microsoft.com/office/drawing/2014/main" val="3724623170"/>
                    </a:ext>
                  </a:extLst>
                </a:gridCol>
                <a:gridCol w="646008">
                  <a:extLst>
                    <a:ext uri="{9D8B030D-6E8A-4147-A177-3AD203B41FA5}">
                      <a16:colId xmlns:a16="http://schemas.microsoft.com/office/drawing/2014/main" val="67571768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38820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28082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1.061.630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8323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2.173.190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602.167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6522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18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58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102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3549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406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11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1588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500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278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794471"/>
            <a:ext cx="810319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ABRIL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7ECAD1B-F183-46AC-88A8-5C0F3575C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845745"/>
              </p:ext>
            </p:extLst>
          </p:nvPr>
        </p:nvGraphicFramePr>
        <p:xfrm>
          <a:off x="499592" y="2060848"/>
          <a:ext cx="795917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733" y="1556791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45392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BC3B0CA-F823-41C8-8245-A72D2DC01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663684"/>
              </p:ext>
            </p:extLst>
          </p:nvPr>
        </p:nvGraphicFramePr>
        <p:xfrm>
          <a:off x="494667" y="1878476"/>
          <a:ext cx="8035401" cy="2537746"/>
        </p:xfrm>
        <a:graphic>
          <a:graphicData uri="http://schemas.openxmlformats.org/drawingml/2006/table">
            <a:tbl>
              <a:tblPr/>
              <a:tblGrid>
                <a:gridCol w="269283">
                  <a:extLst>
                    <a:ext uri="{9D8B030D-6E8A-4147-A177-3AD203B41FA5}">
                      <a16:colId xmlns:a16="http://schemas.microsoft.com/office/drawing/2014/main" val="975714486"/>
                    </a:ext>
                  </a:extLst>
                </a:gridCol>
                <a:gridCol w="269283">
                  <a:extLst>
                    <a:ext uri="{9D8B030D-6E8A-4147-A177-3AD203B41FA5}">
                      <a16:colId xmlns:a16="http://schemas.microsoft.com/office/drawing/2014/main" val="1732625950"/>
                    </a:ext>
                  </a:extLst>
                </a:gridCol>
                <a:gridCol w="269283">
                  <a:extLst>
                    <a:ext uri="{9D8B030D-6E8A-4147-A177-3AD203B41FA5}">
                      <a16:colId xmlns:a16="http://schemas.microsoft.com/office/drawing/2014/main" val="3761824088"/>
                    </a:ext>
                  </a:extLst>
                </a:gridCol>
                <a:gridCol w="3037511">
                  <a:extLst>
                    <a:ext uri="{9D8B030D-6E8A-4147-A177-3AD203B41FA5}">
                      <a16:colId xmlns:a16="http://schemas.microsoft.com/office/drawing/2014/main" val="2209759234"/>
                    </a:ext>
                  </a:extLst>
                </a:gridCol>
                <a:gridCol w="721678">
                  <a:extLst>
                    <a:ext uri="{9D8B030D-6E8A-4147-A177-3AD203B41FA5}">
                      <a16:colId xmlns:a16="http://schemas.microsoft.com/office/drawing/2014/main" val="3447649076"/>
                    </a:ext>
                  </a:extLst>
                </a:gridCol>
                <a:gridCol w="721678">
                  <a:extLst>
                    <a:ext uri="{9D8B030D-6E8A-4147-A177-3AD203B41FA5}">
                      <a16:colId xmlns:a16="http://schemas.microsoft.com/office/drawing/2014/main" val="3604312177"/>
                    </a:ext>
                  </a:extLst>
                </a:gridCol>
                <a:gridCol w="721678">
                  <a:extLst>
                    <a:ext uri="{9D8B030D-6E8A-4147-A177-3AD203B41FA5}">
                      <a16:colId xmlns:a16="http://schemas.microsoft.com/office/drawing/2014/main" val="1669349751"/>
                    </a:ext>
                  </a:extLst>
                </a:gridCol>
                <a:gridCol w="721678">
                  <a:extLst>
                    <a:ext uri="{9D8B030D-6E8A-4147-A177-3AD203B41FA5}">
                      <a16:colId xmlns:a16="http://schemas.microsoft.com/office/drawing/2014/main" val="4284569663"/>
                    </a:ext>
                  </a:extLst>
                </a:gridCol>
                <a:gridCol w="657050">
                  <a:extLst>
                    <a:ext uri="{9D8B030D-6E8A-4147-A177-3AD203B41FA5}">
                      <a16:colId xmlns:a16="http://schemas.microsoft.com/office/drawing/2014/main" val="3924873253"/>
                    </a:ext>
                  </a:extLst>
                </a:gridCol>
                <a:gridCol w="646279">
                  <a:extLst>
                    <a:ext uri="{9D8B030D-6E8A-4147-A177-3AD203B41FA5}">
                      <a16:colId xmlns:a16="http://schemas.microsoft.com/office/drawing/2014/main" val="2575740638"/>
                    </a:ext>
                  </a:extLst>
                </a:gridCol>
              </a:tblGrid>
              <a:tr h="1245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667320"/>
                  </a:ext>
                </a:extLst>
              </a:tr>
              <a:tr h="3814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308128"/>
                  </a:ext>
                </a:extLst>
              </a:tr>
              <a:tr h="1634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36.452.052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11.862.573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73446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28.631.112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28.785.375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10.219.919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14968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3.462.010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3.468.557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707323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140296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602226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432228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440415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07665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485442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037735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93200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303242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567030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149263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050030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549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677" y="1628800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722282"/>
            <a:ext cx="803776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4FA067D-D52F-4D3D-9DF9-279A4A387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45508"/>
              </p:ext>
            </p:extLst>
          </p:nvPr>
        </p:nvGraphicFramePr>
        <p:xfrm>
          <a:off x="494677" y="1950485"/>
          <a:ext cx="8037761" cy="1235659"/>
        </p:xfrm>
        <a:graphic>
          <a:graphicData uri="http://schemas.openxmlformats.org/drawingml/2006/table">
            <a:tbl>
              <a:tblPr/>
              <a:tblGrid>
                <a:gridCol w="269362">
                  <a:extLst>
                    <a:ext uri="{9D8B030D-6E8A-4147-A177-3AD203B41FA5}">
                      <a16:colId xmlns:a16="http://schemas.microsoft.com/office/drawing/2014/main" val="1304605010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66638477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3562860746"/>
                    </a:ext>
                  </a:extLst>
                </a:gridCol>
                <a:gridCol w="3038403">
                  <a:extLst>
                    <a:ext uri="{9D8B030D-6E8A-4147-A177-3AD203B41FA5}">
                      <a16:colId xmlns:a16="http://schemas.microsoft.com/office/drawing/2014/main" val="1137282281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519085841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098478280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2699027856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28651304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3009669359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2729865428"/>
                    </a:ext>
                  </a:extLst>
                </a:gridCol>
              </a:tblGrid>
              <a:tr h="1318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012272"/>
                  </a:ext>
                </a:extLst>
              </a:tr>
              <a:tr h="4036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66632"/>
                  </a:ext>
                </a:extLst>
              </a:tr>
              <a:tr h="172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842666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258953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969952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849604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810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5370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6759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0946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5392D5A-FB32-451B-A046-1CC55DD43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927008"/>
              </p:ext>
            </p:extLst>
          </p:nvPr>
        </p:nvGraphicFramePr>
        <p:xfrm>
          <a:off x="517276" y="2162628"/>
          <a:ext cx="8009468" cy="1696805"/>
        </p:xfrm>
        <a:graphic>
          <a:graphicData uri="http://schemas.openxmlformats.org/drawingml/2006/table">
            <a:tbl>
              <a:tblPr/>
              <a:tblGrid>
                <a:gridCol w="268414">
                  <a:extLst>
                    <a:ext uri="{9D8B030D-6E8A-4147-A177-3AD203B41FA5}">
                      <a16:colId xmlns:a16="http://schemas.microsoft.com/office/drawing/2014/main" val="2313164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1925486152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3490003064"/>
                    </a:ext>
                  </a:extLst>
                </a:gridCol>
                <a:gridCol w="3027707">
                  <a:extLst>
                    <a:ext uri="{9D8B030D-6E8A-4147-A177-3AD203B41FA5}">
                      <a16:colId xmlns:a16="http://schemas.microsoft.com/office/drawing/2014/main" val="2663035129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2645277669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3359295723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2644826709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785327118"/>
                    </a:ext>
                  </a:extLst>
                </a:gridCol>
                <a:gridCol w="654930">
                  <a:extLst>
                    <a:ext uri="{9D8B030D-6E8A-4147-A177-3AD203B41FA5}">
                      <a16:colId xmlns:a16="http://schemas.microsoft.com/office/drawing/2014/main" val="1185086959"/>
                    </a:ext>
                  </a:extLst>
                </a:gridCol>
                <a:gridCol w="644193">
                  <a:extLst>
                    <a:ext uri="{9D8B030D-6E8A-4147-A177-3AD203B41FA5}">
                      <a16:colId xmlns:a16="http://schemas.microsoft.com/office/drawing/2014/main" val="2780517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331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0268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655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2.356.966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621.591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5411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2626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11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920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142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924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042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71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7D5A78F-7D27-465F-934E-91986CFE6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618385"/>
              </p:ext>
            </p:extLst>
          </p:nvPr>
        </p:nvGraphicFramePr>
        <p:xfrm>
          <a:off x="508146" y="2158596"/>
          <a:ext cx="7937461" cy="2724286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2831078257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3091364837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1769267770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2984018455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2961896010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328149912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422078309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463576197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1594900547"/>
                    </a:ext>
                  </a:extLst>
                </a:gridCol>
                <a:gridCol w="638401">
                  <a:extLst>
                    <a:ext uri="{9D8B030D-6E8A-4147-A177-3AD203B41FA5}">
                      <a16:colId xmlns:a16="http://schemas.microsoft.com/office/drawing/2014/main" val="1428525204"/>
                    </a:ext>
                  </a:extLst>
                </a:gridCol>
              </a:tblGrid>
              <a:tr h="1274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817692"/>
                  </a:ext>
                </a:extLst>
              </a:tr>
              <a:tr h="3903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208629"/>
                  </a:ext>
                </a:extLst>
              </a:tr>
              <a:tr h="1672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49.731.653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17.812.208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348960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41.369.030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41.657.129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15.068.788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241765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4.965.918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1.029.768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994217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19011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127993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348607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0213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82834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317545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518593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983588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06704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162007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651.276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598442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651.276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960166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01118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590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BD12927-CE2F-4EFB-9FA2-80AEA9F54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402136"/>
              </p:ext>
            </p:extLst>
          </p:nvPr>
        </p:nvGraphicFramePr>
        <p:xfrm>
          <a:off x="520695" y="2135732"/>
          <a:ext cx="7937461" cy="1189349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1114019248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3942154356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2171914283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2156779085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12710976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137351708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525394669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780358111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2625147972"/>
                    </a:ext>
                  </a:extLst>
                </a:gridCol>
                <a:gridCol w="638401">
                  <a:extLst>
                    <a:ext uri="{9D8B030D-6E8A-4147-A177-3AD203B41FA5}">
                      <a16:colId xmlns:a16="http://schemas.microsoft.com/office/drawing/2014/main" val="95334288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67032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13018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507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18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33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878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807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6690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4753CFF-D751-4766-8864-F6D0E6C0E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864932"/>
              </p:ext>
            </p:extLst>
          </p:nvPr>
        </p:nvGraphicFramePr>
        <p:xfrm>
          <a:off x="522972" y="2077392"/>
          <a:ext cx="8039154" cy="1715090"/>
        </p:xfrm>
        <a:graphic>
          <a:graphicData uri="http://schemas.openxmlformats.org/drawingml/2006/table">
            <a:tbl>
              <a:tblPr/>
              <a:tblGrid>
                <a:gridCol w="269409">
                  <a:extLst>
                    <a:ext uri="{9D8B030D-6E8A-4147-A177-3AD203B41FA5}">
                      <a16:colId xmlns:a16="http://schemas.microsoft.com/office/drawing/2014/main" val="2491423047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495586991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2456316849"/>
                    </a:ext>
                  </a:extLst>
                </a:gridCol>
                <a:gridCol w="3038929">
                  <a:extLst>
                    <a:ext uri="{9D8B030D-6E8A-4147-A177-3AD203B41FA5}">
                      <a16:colId xmlns:a16="http://schemas.microsoft.com/office/drawing/2014/main" val="1871525573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1833431733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766215457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1447347368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76154195"/>
                    </a:ext>
                  </a:extLst>
                </a:gridCol>
                <a:gridCol w="657357">
                  <a:extLst>
                    <a:ext uri="{9D8B030D-6E8A-4147-A177-3AD203B41FA5}">
                      <a16:colId xmlns:a16="http://schemas.microsoft.com/office/drawing/2014/main" val="1334229803"/>
                    </a:ext>
                  </a:extLst>
                </a:gridCol>
                <a:gridCol w="646581">
                  <a:extLst>
                    <a:ext uri="{9D8B030D-6E8A-4147-A177-3AD203B41FA5}">
                      <a16:colId xmlns:a16="http://schemas.microsoft.com/office/drawing/2014/main" val="3769110292"/>
                    </a:ext>
                  </a:extLst>
                </a:gridCol>
              </a:tblGrid>
              <a:tr h="1282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158914"/>
                  </a:ext>
                </a:extLst>
              </a:tr>
              <a:tr h="3927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93134"/>
                  </a:ext>
                </a:extLst>
              </a:tr>
              <a:tr h="1683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75011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2.218.952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2.218.952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553.975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197091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218844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851210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153658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058268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37212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523528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47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B6A9D43-FFB5-4DF4-B9FE-0296D19AC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763490"/>
              </p:ext>
            </p:extLst>
          </p:nvPr>
        </p:nvGraphicFramePr>
        <p:xfrm>
          <a:off x="522972" y="2110536"/>
          <a:ext cx="8039118" cy="2476918"/>
        </p:xfrm>
        <a:graphic>
          <a:graphicData uri="http://schemas.openxmlformats.org/drawingml/2006/table">
            <a:tbl>
              <a:tblPr/>
              <a:tblGrid>
                <a:gridCol w="269408">
                  <a:extLst>
                    <a:ext uri="{9D8B030D-6E8A-4147-A177-3AD203B41FA5}">
                      <a16:colId xmlns:a16="http://schemas.microsoft.com/office/drawing/2014/main" val="1088250873"/>
                    </a:ext>
                  </a:extLst>
                </a:gridCol>
                <a:gridCol w="269408">
                  <a:extLst>
                    <a:ext uri="{9D8B030D-6E8A-4147-A177-3AD203B41FA5}">
                      <a16:colId xmlns:a16="http://schemas.microsoft.com/office/drawing/2014/main" val="3035540772"/>
                    </a:ext>
                  </a:extLst>
                </a:gridCol>
                <a:gridCol w="269408">
                  <a:extLst>
                    <a:ext uri="{9D8B030D-6E8A-4147-A177-3AD203B41FA5}">
                      <a16:colId xmlns:a16="http://schemas.microsoft.com/office/drawing/2014/main" val="1507932357"/>
                    </a:ext>
                  </a:extLst>
                </a:gridCol>
                <a:gridCol w="3038914">
                  <a:extLst>
                    <a:ext uri="{9D8B030D-6E8A-4147-A177-3AD203B41FA5}">
                      <a16:colId xmlns:a16="http://schemas.microsoft.com/office/drawing/2014/main" val="972705762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12639023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2619825245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3891612190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390710181"/>
                    </a:ext>
                  </a:extLst>
                </a:gridCol>
                <a:gridCol w="657354">
                  <a:extLst>
                    <a:ext uri="{9D8B030D-6E8A-4147-A177-3AD203B41FA5}">
                      <a16:colId xmlns:a16="http://schemas.microsoft.com/office/drawing/2014/main" val="3854693496"/>
                    </a:ext>
                  </a:extLst>
                </a:gridCol>
                <a:gridCol w="646578">
                  <a:extLst>
                    <a:ext uri="{9D8B030D-6E8A-4147-A177-3AD203B41FA5}">
                      <a16:colId xmlns:a16="http://schemas.microsoft.com/office/drawing/2014/main" val="1114238483"/>
                    </a:ext>
                  </a:extLst>
                </a:gridCol>
              </a:tblGrid>
              <a:tr h="1278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21278"/>
                  </a:ext>
                </a:extLst>
              </a:tr>
              <a:tr h="3915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990922"/>
                  </a:ext>
                </a:extLst>
              </a:tr>
              <a:tr h="1677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66.193.662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19.197.062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855618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56.006.153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56.363.398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19.180.009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69728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6.761.501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6.770.503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817207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852527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20267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910658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87734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561423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444.600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942506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73745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34317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112.471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896918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6013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566955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375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2213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5936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8E116FD-EE0D-4C51-B6D6-CF73B8539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123368"/>
              </p:ext>
            </p:extLst>
          </p:nvPr>
        </p:nvGraphicFramePr>
        <p:xfrm>
          <a:off x="522972" y="2128984"/>
          <a:ext cx="8039154" cy="1120057"/>
        </p:xfrm>
        <a:graphic>
          <a:graphicData uri="http://schemas.openxmlformats.org/drawingml/2006/table">
            <a:tbl>
              <a:tblPr/>
              <a:tblGrid>
                <a:gridCol w="269409">
                  <a:extLst>
                    <a:ext uri="{9D8B030D-6E8A-4147-A177-3AD203B41FA5}">
                      <a16:colId xmlns:a16="http://schemas.microsoft.com/office/drawing/2014/main" val="4143044709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3702625311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3556947802"/>
                    </a:ext>
                  </a:extLst>
                </a:gridCol>
                <a:gridCol w="3038929">
                  <a:extLst>
                    <a:ext uri="{9D8B030D-6E8A-4147-A177-3AD203B41FA5}">
                      <a16:colId xmlns:a16="http://schemas.microsoft.com/office/drawing/2014/main" val="3015940038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2332622377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859111784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3820765095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1439208387"/>
                    </a:ext>
                  </a:extLst>
                </a:gridCol>
                <a:gridCol w="657357">
                  <a:extLst>
                    <a:ext uri="{9D8B030D-6E8A-4147-A177-3AD203B41FA5}">
                      <a16:colId xmlns:a16="http://schemas.microsoft.com/office/drawing/2014/main" val="2857947964"/>
                    </a:ext>
                  </a:extLst>
                </a:gridCol>
                <a:gridCol w="646581">
                  <a:extLst>
                    <a:ext uri="{9D8B030D-6E8A-4147-A177-3AD203B41FA5}">
                      <a16:colId xmlns:a16="http://schemas.microsoft.com/office/drawing/2014/main" val="1740661220"/>
                    </a:ext>
                  </a:extLst>
                </a:gridCol>
              </a:tblGrid>
              <a:tr h="1194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226928"/>
                  </a:ext>
                </a:extLst>
              </a:tr>
              <a:tr h="3658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052471"/>
                  </a:ext>
                </a:extLst>
              </a:tr>
              <a:tr h="1568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33179"/>
                  </a:ext>
                </a:extLst>
              </a:tr>
              <a:tr h="119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451403"/>
                  </a:ext>
                </a:extLst>
              </a:tr>
              <a:tr h="119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30921"/>
                  </a:ext>
                </a:extLst>
              </a:tr>
              <a:tr h="119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659376"/>
                  </a:ext>
                </a:extLst>
              </a:tr>
              <a:tr h="119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20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6931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7FCE66D-83B5-403C-9B33-F33784DDA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309242"/>
              </p:ext>
            </p:extLst>
          </p:nvPr>
        </p:nvGraphicFramePr>
        <p:xfrm>
          <a:off x="527564" y="2154456"/>
          <a:ext cx="8060307" cy="1903994"/>
        </p:xfrm>
        <a:graphic>
          <a:graphicData uri="http://schemas.openxmlformats.org/drawingml/2006/table">
            <a:tbl>
              <a:tblPr/>
              <a:tblGrid>
                <a:gridCol w="270118">
                  <a:extLst>
                    <a:ext uri="{9D8B030D-6E8A-4147-A177-3AD203B41FA5}">
                      <a16:colId xmlns:a16="http://schemas.microsoft.com/office/drawing/2014/main" val="563670378"/>
                    </a:ext>
                  </a:extLst>
                </a:gridCol>
                <a:gridCol w="270118">
                  <a:extLst>
                    <a:ext uri="{9D8B030D-6E8A-4147-A177-3AD203B41FA5}">
                      <a16:colId xmlns:a16="http://schemas.microsoft.com/office/drawing/2014/main" val="939395935"/>
                    </a:ext>
                  </a:extLst>
                </a:gridCol>
                <a:gridCol w="270118">
                  <a:extLst>
                    <a:ext uri="{9D8B030D-6E8A-4147-A177-3AD203B41FA5}">
                      <a16:colId xmlns:a16="http://schemas.microsoft.com/office/drawing/2014/main" val="1091096998"/>
                    </a:ext>
                  </a:extLst>
                </a:gridCol>
                <a:gridCol w="3046925">
                  <a:extLst>
                    <a:ext uri="{9D8B030D-6E8A-4147-A177-3AD203B41FA5}">
                      <a16:colId xmlns:a16="http://schemas.microsoft.com/office/drawing/2014/main" val="886528903"/>
                    </a:ext>
                  </a:extLst>
                </a:gridCol>
                <a:gridCol w="723915">
                  <a:extLst>
                    <a:ext uri="{9D8B030D-6E8A-4147-A177-3AD203B41FA5}">
                      <a16:colId xmlns:a16="http://schemas.microsoft.com/office/drawing/2014/main" val="3298104411"/>
                    </a:ext>
                  </a:extLst>
                </a:gridCol>
                <a:gridCol w="723915">
                  <a:extLst>
                    <a:ext uri="{9D8B030D-6E8A-4147-A177-3AD203B41FA5}">
                      <a16:colId xmlns:a16="http://schemas.microsoft.com/office/drawing/2014/main" val="3352038075"/>
                    </a:ext>
                  </a:extLst>
                </a:gridCol>
                <a:gridCol w="723915">
                  <a:extLst>
                    <a:ext uri="{9D8B030D-6E8A-4147-A177-3AD203B41FA5}">
                      <a16:colId xmlns:a16="http://schemas.microsoft.com/office/drawing/2014/main" val="3931618718"/>
                    </a:ext>
                  </a:extLst>
                </a:gridCol>
                <a:gridCol w="723915">
                  <a:extLst>
                    <a:ext uri="{9D8B030D-6E8A-4147-A177-3AD203B41FA5}">
                      <a16:colId xmlns:a16="http://schemas.microsoft.com/office/drawing/2014/main" val="1068984008"/>
                    </a:ext>
                  </a:extLst>
                </a:gridCol>
                <a:gridCol w="659086">
                  <a:extLst>
                    <a:ext uri="{9D8B030D-6E8A-4147-A177-3AD203B41FA5}">
                      <a16:colId xmlns:a16="http://schemas.microsoft.com/office/drawing/2014/main" val="525931678"/>
                    </a:ext>
                  </a:extLst>
                </a:gridCol>
                <a:gridCol w="648282">
                  <a:extLst>
                    <a:ext uri="{9D8B030D-6E8A-4147-A177-3AD203B41FA5}">
                      <a16:colId xmlns:a16="http://schemas.microsoft.com/office/drawing/2014/main" val="578348737"/>
                    </a:ext>
                  </a:extLst>
                </a:gridCol>
              </a:tblGrid>
              <a:tr h="1238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140032"/>
                  </a:ext>
                </a:extLst>
              </a:tr>
              <a:tr h="3792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291059"/>
                  </a:ext>
                </a:extLst>
              </a:tr>
              <a:tr h="1625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643.814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458931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1.962.884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1.962.884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461476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073060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237521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91115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940992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817407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547004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10887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676279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879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1C978BF-0B41-4230-87C8-5898FA8DE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595477"/>
              </p:ext>
            </p:extLst>
          </p:nvPr>
        </p:nvGraphicFramePr>
        <p:xfrm>
          <a:off x="522972" y="2154456"/>
          <a:ext cx="8064897" cy="2315435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4242439722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749785267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159490457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252833749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76943741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57633634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20473130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281553594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2220398656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13242821"/>
                    </a:ext>
                  </a:extLst>
                </a:gridCol>
              </a:tblGrid>
              <a:tr h="1260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513610"/>
                  </a:ext>
                </a:extLst>
              </a:tr>
              <a:tr h="3859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404787"/>
                  </a:ext>
                </a:extLst>
              </a:tr>
              <a:tr h="1653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47.418.576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14.853.538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641955"/>
                  </a:ext>
                </a:extLst>
              </a:tr>
              <a:tr h="126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40.286.567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40.544.710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14.270.466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583491"/>
                  </a:ext>
                </a:extLst>
              </a:tr>
              <a:tr h="126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3.999.482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4.002.288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583.072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17889"/>
                  </a:ext>
                </a:extLst>
              </a:tr>
              <a:tr h="126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571615"/>
                  </a:ext>
                </a:extLst>
              </a:tr>
              <a:tr h="126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237406"/>
                  </a:ext>
                </a:extLst>
              </a:tr>
              <a:tr h="126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131913"/>
                  </a:ext>
                </a:extLst>
              </a:tr>
              <a:tr h="126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771144"/>
                  </a:ext>
                </a:extLst>
              </a:tr>
              <a:tr h="126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601153"/>
                  </a:ext>
                </a:extLst>
              </a:tr>
              <a:tr h="126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357041"/>
                  </a:ext>
                </a:extLst>
              </a:tr>
              <a:tr h="126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157.807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442508"/>
                  </a:ext>
                </a:extLst>
              </a:tr>
              <a:tr h="126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201200"/>
                  </a:ext>
                </a:extLst>
              </a:tr>
              <a:tr h="126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833734"/>
                  </a:ext>
                </a:extLst>
              </a:tr>
              <a:tr h="126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778504"/>
                  </a:ext>
                </a:extLst>
              </a:tr>
              <a:tr h="126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812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75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600" y="1412776"/>
            <a:ext cx="7886701" cy="351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803631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5CC1147-FEBF-4890-A02A-4D324014C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74476"/>
              </p:ext>
            </p:extLst>
          </p:nvPr>
        </p:nvGraphicFramePr>
        <p:xfrm>
          <a:off x="466599" y="1763790"/>
          <a:ext cx="7886701" cy="2292386"/>
        </p:xfrm>
        <a:graphic>
          <a:graphicData uri="http://schemas.openxmlformats.org/drawingml/2006/table">
            <a:tbl>
              <a:tblPr/>
              <a:tblGrid>
                <a:gridCol w="730009">
                  <a:extLst>
                    <a:ext uri="{9D8B030D-6E8A-4147-A177-3AD203B41FA5}">
                      <a16:colId xmlns:a16="http://schemas.microsoft.com/office/drawing/2014/main" val="2445424329"/>
                    </a:ext>
                  </a:extLst>
                </a:gridCol>
                <a:gridCol w="2940892">
                  <a:extLst>
                    <a:ext uri="{9D8B030D-6E8A-4147-A177-3AD203B41FA5}">
                      <a16:colId xmlns:a16="http://schemas.microsoft.com/office/drawing/2014/main" val="2509076123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3888702191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3986008342"/>
                    </a:ext>
                  </a:extLst>
                </a:gridCol>
                <a:gridCol w="740438">
                  <a:extLst>
                    <a:ext uri="{9D8B030D-6E8A-4147-A177-3AD203B41FA5}">
                      <a16:colId xmlns:a16="http://schemas.microsoft.com/office/drawing/2014/main" val="1767241700"/>
                    </a:ext>
                  </a:extLst>
                </a:gridCol>
                <a:gridCol w="743044">
                  <a:extLst>
                    <a:ext uri="{9D8B030D-6E8A-4147-A177-3AD203B41FA5}">
                      <a16:colId xmlns:a16="http://schemas.microsoft.com/office/drawing/2014/main" val="167031487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1707870871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2243318343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628485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401048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11.926.383.235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12.011.391.410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85.008.175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3.683.519.928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83912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822.357.729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827.332.942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4.975.213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275.198.500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03211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132.288.660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146.991.205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14.702.545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21.713.677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98265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20.889.674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20.889.674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2.977.601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1227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9.681.025.277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9.710.348.322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29.323.045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3.080.108.962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84766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23.829.180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46995,7%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46995,7%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6754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554.797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2503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13.606.339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15.719.897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1.461.691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82952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681.640.478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-173.825.000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24.626.860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03836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80.962.748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127.106.199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46.143.451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11.691.229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3213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319.679.049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409.942.935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90.263.886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90.489.247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42015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173.713.329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245.024.806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71.311.477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150.868.184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74901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008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290307E-32C9-45BE-AD0B-E430FFB83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289789"/>
              </p:ext>
            </p:extLst>
          </p:nvPr>
        </p:nvGraphicFramePr>
        <p:xfrm>
          <a:off x="522972" y="2151032"/>
          <a:ext cx="8060287" cy="1189349"/>
        </p:xfrm>
        <a:graphic>
          <a:graphicData uri="http://schemas.openxmlformats.org/drawingml/2006/table">
            <a:tbl>
              <a:tblPr/>
              <a:tblGrid>
                <a:gridCol w="270117">
                  <a:extLst>
                    <a:ext uri="{9D8B030D-6E8A-4147-A177-3AD203B41FA5}">
                      <a16:colId xmlns:a16="http://schemas.microsoft.com/office/drawing/2014/main" val="2988842111"/>
                    </a:ext>
                  </a:extLst>
                </a:gridCol>
                <a:gridCol w="270117">
                  <a:extLst>
                    <a:ext uri="{9D8B030D-6E8A-4147-A177-3AD203B41FA5}">
                      <a16:colId xmlns:a16="http://schemas.microsoft.com/office/drawing/2014/main" val="2839076856"/>
                    </a:ext>
                  </a:extLst>
                </a:gridCol>
                <a:gridCol w="270117">
                  <a:extLst>
                    <a:ext uri="{9D8B030D-6E8A-4147-A177-3AD203B41FA5}">
                      <a16:colId xmlns:a16="http://schemas.microsoft.com/office/drawing/2014/main" val="1775076072"/>
                    </a:ext>
                  </a:extLst>
                </a:gridCol>
                <a:gridCol w="3046918">
                  <a:extLst>
                    <a:ext uri="{9D8B030D-6E8A-4147-A177-3AD203B41FA5}">
                      <a16:colId xmlns:a16="http://schemas.microsoft.com/office/drawing/2014/main" val="653995695"/>
                    </a:ext>
                  </a:extLst>
                </a:gridCol>
                <a:gridCol w="723913">
                  <a:extLst>
                    <a:ext uri="{9D8B030D-6E8A-4147-A177-3AD203B41FA5}">
                      <a16:colId xmlns:a16="http://schemas.microsoft.com/office/drawing/2014/main" val="856348292"/>
                    </a:ext>
                  </a:extLst>
                </a:gridCol>
                <a:gridCol w="723913">
                  <a:extLst>
                    <a:ext uri="{9D8B030D-6E8A-4147-A177-3AD203B41FA5}">
                      <a16:colId xmlns:a16="http://schemas.microsoft.com/office/drawing/2014/main" val="1688955999"/>
                    </a:ext>
                  </a:extLst>
                </a:gridCol>
                <a:gridCol w="723913">
                  <a:extLst>
                    <a:ext uri="{9D8B030D-6E8A-4147-A177-3AD203B41FA5}">
                      <a16:colId xmlns:a16="http://schemas.microsoft.com/office/drawing/2014/main" val="291583558"/>
                    </a:ext>
                  </a:extLst>
                </a:gridCol>
                <a:gridCol w="723913">
                  <a:extLst>
                    <a:ext uri="{9D8B030D-6E8A-4147-A177-3AD203B41FA5}">
                      <a16:colId xmlns:a16="http://schemas.microsoft.com/office/drawing/2014/main" val="2268539246"/>
                    </a:ext>
                  </a:extLst>
                </a:gridCol>
                <a:gridCol w="659085">
                  <a:extLst>
                    <a:ext uri="{9D8B030D-6E8A-4147-A177-3AD203B41FA5}">
                      <a16:colId xmlns:a16="http://schemas.microsoft.com/office/drawing/2014/main" val="2850348782"/>
                    </a:ext>
                  </a:extLst>
                </a:gridCol>
                <a:gridCol w="648281">
                  <a:extLst>
                    <a:ext uri="{9D8B030D-6E8A-4147-A177-3AD203B41FA5}">
                      <a16:colId xmlns:a16="http://schemas.microsoft.com/office/drawing/2014/main" val="376204733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0788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21663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87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002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9264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8946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192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9675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705C143-3D1F-4960-B1E8-020741AF3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590940"/>
              </p:ext>
            </p:extLst>
          </p:nvPr>
        </p:nvGraphicFramePr>
        <p:xfrm>
          <a:off x="559868" y="2123507"/>
          <a:ext cx="8094065" cy="1802853"/>
        </p:xfrm>
        <a:graphic>
          <a:graphicData uri="http://schemas.openxmlformats.org/drawingml/2006/table">
            <a:tbl>
              <a:tblPr/>
              <a:tblGrid>
                <a:gridCol w="271249">
                  <a:extLst>
                    <a:ext uri="{9D8B030D-6E8A-4147-A177-3AD203B41FA5}">
                      <a16:colId xmlns:a16="http://schemas.microsoft.com/office/drawing/2014/main" val="3839585827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2898164010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263284571"/>
                    </a:ext>
                  </a:extLst>
                </a:gridCol>
                <a:gridCol w="3059686">
                  <a:extLst>
                    <a:ext uri="{9D8B030D-6E8A-4147-A177-3AD203B41FA5}">
                      <a16:colId xmlns:a16="http://schemas.microsoft.com/office/drawing/2014/main" val="3233535991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1817004711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1838870841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3337367315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1820036006"/>
                    </a:ext>
                  </a:extLst>
                </a:gridCol>
                <a:gridCol w="661847">
                  <a:extLst>
                    <a:ext uri="{9D8B030D-6E8A-4147-A177-3AD203B41FA5}">
                      <a16:colId xmlns:a16="http://schemas.microsoft.com/office/drawing/2014/main" val="877207832"/>
                    </a:ext>
                  </a:extLst>
                </a:gridCol>
                <a:gridCol w="650997">
                  <a:extLst>
                    <a:ext uri="{9D8B030D-6E8A-4147-A177-3AD203B41FA5}">
                      <a16:colId xmlns:a16="http://schemas.microsoft.com/office/drawing/2014/main" val="3231898662"/>
                    </a:ext>
                  </a:extLst>
                </a:gridCol>
              </a:tblGrid>
              <a:tr h="1254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326957"/>
                  </a:ext>
                </a:extLst>
              </a:tr>
              <a:tr h="3840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338879"/>
                  </a:ext>
                </a:extLst>
              </a:tr>
              <a:tr h="164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777118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2.130.496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2.130.496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59754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199941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2349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29347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46460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980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128805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105653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762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2BB094C-FD0B-41E2-99C1-55730130E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02597"/>
              </p:ext>
            </p:extLst>
          </p:nvPr>
        </p:nvGraphicFramePr>
        <p:xfrm>
          <a:off x="522972" y="2115857"/>
          <a:ext cx="8090374" cy="2479089"/>
        </p:xfrm>
        <a:graphic>
          <a:graphicData uri="http://schemas.openxmlformats.org/drawingml/2006/table">
            <a:tbl>
              <a:tblPr/>
              <a:tblGrid>
                <a:gridCol w="271126">
                  <a:extLst>
                    <a:ext uri="{9D8B030D-6E8A-4147-A177-3AD203B41FA5}">
                      <a16:colId xmlns:a16="http://schemas.microsoft.com/office/drawing/2014/main" val="1551618640"/>
                    </a:ext>
                  </a:extLst>
                </a:gridCol>
                <a:gridCol w="271126">
                  <a:extLst>
                    <a:ext uri="{9D8B030D-6E8A-4147-A177-3AD203B41FA5}">
                      <a16:colId xmlns:a16="http://schemas.microsoft.com/office/drawing/2014/main" val="3007502465"/>
                    </a:ext>
                  </a:extLst>
                </a:gridCol>
                <a:gridCol w="271126">
                  <a:extLst>
                    <a:ext uri="{9D8B030D-6E8A-4147-A177-3AD203B41FA5}">
                      <a16:colId xmlns:a16="http://schemas.microsoft.com/office/drawing/2014/main" val="2374419205"/>
                    </a:ext>
                  </a:extLst>
                </a:gridCol>
                <a:gridCol w="3058291">
                  <a:extLst>
                    <a:ext uri="{9D8B030D-6E8A-4147-A177-3AD203B41FA5}">
                      <a16:colId xmlns:a16="http://schemas.microsoft.com/office/drawing/2014/main" val="3484423456"/>
                    </a:ext>
                  </a:extLst>
                </a:gridCol>
                <a:gridCol w="726615">
                  <a:extLst>
                    <a:ext uri="{9D8B030D-6E8A-4147-A177-3AD203B41FA5}">
                      <a16:colId xmlns:a16="http://schemas.microsoft.com/office/drawing/2014/main" val="1129145415"/>
                    </a:ext>
                  </a:extLst>
                </a:gridCol>
                <a:gridCol w="726615">
                  <a:extLst>
                    <a:ext uri="{9D8B030D-6E8A-4147-A177-3AD203B41FA5}">
                      <a16:colId xmlns:a16="http://schemas.microsoft.com/office/drawing/2014/main" val="4131924044"/>
                    </a:ext>
                  </a:extLst>
                </a:gridCol>
                <a:gridCol w="726615">
                  <a:extLst>
                    <a:ext uri="{9D8B030D-6E8A-4147-A177-3AD203B41FA5}">
                      <a16:colId xmlns:a16="http://schemas.microsoft.com/office/drawing/2014/main" val="1508039271"/>
                    </a:ext>
                  </a:extLst>
                </a:gridCol>
                <a:gridCol w="726615">
                  <a:extLst>
                    <a:ext uri="{9D8B030D-6E8A-4147-A177-3AD203B41FA5}">
                      <a16:colId xmlns:a16="http://schemas.microsoft.com/office/drawing/2014/main" val="2953412359"/>
                    </a:ext>
                  </a:extLst>
                </a:gridCol>
                <a:gridCol w="661545">
                  <a:extLst>
                    <a:ext uri="{9D8B030D-6E8A-4147-A177-3AD203B41FA5}">
                      <a16:colId xmlns:a16="http://schemas.microsoft.com/office/drawing/2014/main" val="2245924951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229499351"/>
                    </a:ext>
                  </a:extLst>
                </a:gridCol>
              </a:tblGrid>
              <a:tr h="1279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888068"/>
                  </a:ext>
                </a:extLst>
              </a:tr>
              <a:tr h="3918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377367"/>
                  </a:ext>
                </a:extLst>
              </a:tr>
              <a:tr h="1679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32.517.812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9.734.302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371089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27.276.124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27.483.914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9.474.602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206723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3.079.232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3.084.960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54353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891482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60481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645838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161015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830797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12951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306261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978750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589965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1575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17562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4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8579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82190CE-CE80-4B00-8632-3DEA82A35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345754"/>
              </p:ext>
            </p:extLst>
          </p:nvPr>
        </p:nvGraphicFramePr>
        <p:xfrm>
          <a:off x="522972" y="2123508"/>
          <a:ext cx="8094065" cy="1252752"/>
        </p:xfrm>
        <a:graphic>
          <a:graphicData uri="http://schemas.openxmlformats.org/drawingml/2006/table">
            <a:tbl>
              <a:tblPr/>
              <a:tblGrid>
                <a:gridCol w="271249">
                  <a:extLst>
                    <a:ext uri="{9D8B030D-6E8A-4147-A177-3AD203B41FA5}">
                      <a16:colId xmlns:a16="http://schemas.microsoft.com/office/drawing/2014/main" val="798262319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720886184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2471900361"/>
                    </a:ext>
                  </a:extLst>
                </a:gridCol>
                <a:gridCol w="3059686">
                  <a:extLst>
                    <a:ext uri="{9D8B030D-6E8A-4147-A177-3AD203B41FA5}">
                      <a16:colId xmlns:a16="http://schemas.microsoft.com/office/drawing/2014/main" val="1428870496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3451224070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218362039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4241717082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3936208697"/>
                    </a:ext>
                  </a:extLst>
                </a:gridCol>
                <a:gridCol w="661847">
                  <a:extLst>
                    <a:ext uri="{9D8B030D-6E8A-4147-A177-3AD203B41FA5}">
                      <a16:colId xmlns:a16="http://schemas.microsoft.com/office/drawing/2014/main" val="3543494798"/>
                    </a:ext>
                  </a:extLst>
                </a:gridCol>
                <a:gridCol w="650997">
                  <a:extLst>
                    <a:ext uri="{9D8B030D-6E8A-4147-A177-3AD203B41FA5}">
                      <a16:colId xmlns:a16="http://schemas.microsoft.com/office/drawing/2014/main" val="3319158060"/>
                    </a:ext>
                  </a:extLst>
                </a:gridCol>
              </a:tblGrid>
              <a:tr h="1336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827678"/>
                  </a:ext>
                </a:extLst>
              </a:tr>
              <a:tr h="4092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750988"/>
                  </a:ext>
                </a:extLst>
              </a:tr>
              <a:tr h="1753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557880"/>
                  </a:ext>
                </a:extLst>
              </a:tr>
              <a:tr h="133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524932"/>
                  </a:ext>
                </a:extLst>
              </a:tr>
              <a:tr h="133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823521"/>
                  </a:ext>
                </a:extLst>
              </a:tr>
              <a:tr h="133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623828"/>
                  </a:ext>
                </a:extLst>
              </a:tr>
              <a:tr h="133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7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2228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60A8CA7-6645-44B4-A17D-FAE57F332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606984"/>
              </p:ext>
            </p:extLst>
          </p:nvPr>
        </p:nvGraphicFramePr>
        <p:xfrm>
          <a:off x="522932" y="2139822"/>
          <a:ext cx="8081518" cy="2007420"/>
        </p:xfrm>
        <a:graphic>
          <a:graphicData uri="http://schemas.openxmlformats.org/drawingml/2006/table">
            <a:tbl>
              <a:tblPr/>
              <a:tblGrid>
                <a:gridCol w="270829">
                  <a:extLst>
                    <a:ext uri="{9D8B030D-6E8A-4147-A177-3AD203B41FA5}">
                      <a16:colId xmlns:a16="http://schemas.microsoft.com/office/drawing/2014/main" val="1960095792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3733508416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2531330195"/>
                    </a:ext>
                  </a:extLst>
                </a:gridCol>
                <a:gridCol w="3054942">
                  <a:extLst>
                    <a:ext uri="{9D8B030D-6E8A-4147-A177-3AD203B41FA5}">
                      <a16:colId xmlns:a16="http://schemas.microsoft.com/office/drawing/2014/main" val="3688236037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1537105516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1149830410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1078339250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2211687001"/>
                    </a:ext>
                  </a:extLst>
                </a:gridCol>
                <a:gridCol w="660821">
                  <a:extLst>
                    <a:ext uri="{9D8B030D-6E8A-4147-A177-3AD203B41FA5}">
                      <a16:colId xmlns:a16="http://schemas.microsoft.com/office/drawing/2014/main" val="1236683976"/>
                    </a:ext>
                  </a:extLst>
                </a:gridCol>
                <a:gridCol w="649988">
                  <a:extLst>
                    <a:ext uri="{9D8B030D-6E8A-4147-A177-3AD203B41FA5}">
                      <a16:colId xmlns:a16="http://schemas.microsoft.com/office/drawing/2014/main" val="3992068612"/>
                    </a:ext>
                  </a:extLst>
                </a:gridCol>
              </a:tblGrid>
              <a:tr h="1305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192448"/>
                  </a:ext>
                </a:extLst>
              </a:tr>
              <a:tr h="3998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98480"/>
                  </a:ext>
                </a:extLst>
              </a:tr>
              <a:tr h="1713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689913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2.076.276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53231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546134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236364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34058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31993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61690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503786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823071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916835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75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D2DA6A7-E938-4933-BC03-44182FA76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55090"/>
              </p:ext>
            </p:extLst>
          </p:nvPr>
        </p:nvGraphicFramePr>
        <p:xfrm>
          <a:off x="522932" y="2139822"/>
          <a:ext cx="8081517" cy="2467136"/>
        </p:xfrm>
        <a:graphic>
          <a:graphicData uri="http://schemas.openxmlformats.org/drawingml/2006/table">
            <a:tbl>
              <a:tblPr/>
              <a:tblGrid>
                <a:gridCol w="270829">
                  <a:extLst>
                    <a:ext uri="{9D8B030D-6E8A-4147-A177-3AD203B41FA5}">
                      <a16:colId xmlns:a16="http://schemas.microsoft.com/office/drawing/2014/main" val="361480130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3923697658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1634777091"/>
                    </a:ext>
                  </a:extLst>
                </a:gridCol>
                <a:gridCol w="3054942">
                  <a:extLst>
                    <a:ext uri="{9D8B030D-6E8A-4147-A177-3AD203B41FA5}">
                      <a16:colId xmlns:a16="http://schemas.microsoft.com/office/drawing/2014/main" val="3628451321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2779786348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4184304564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1042658781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3000130464"/>
                    </a:ext>
                  </a:extLst>
                </a:gridCol>
                <a:gridCol w="660821">
                  <a:extLst>
                    <a:ext uri="{9D8B030D-6E8A-4147-A177-3AD203B41FA5}">
                      <a16:colId xmlns:a16="http://schemas.microsoft.com/office/drawing/2014/main" val="2527588282"/>
                    </a:ext>
                  </a:extLst>
                </a:gridCol>
                <a:gridCol w="649987">
                  <a:extLst>
                    <a:ext uri="{9D8B030D-6E8A-4147-A177-3AD203B41FA5}">
                      <a16:colId xmlns:a16="http://schemas.microsoft.com/office/drawing/2014/main" val="1499779459"/>
                    </a:ext>
                  </a:extLst>
                </a:gridCol>
              </a:tblGrid>
              <a:tr h="1273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67094"/>
                  </a:ext>
                </a:extLst>
              </a:tr>
              <a:tr h="3899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397861"/>
                  </a:ext>
                </a:extLst>
              </a:tr>
              <a:tr h="1671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33.173.343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160.645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8.829.241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01300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26.125.429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26.279.644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8.621.344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779470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3.808.298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7850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685793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79241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59015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871952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432792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470.240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470.240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928810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037979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94769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019603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743780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260245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580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5104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5CA50FE-D798-4DF3-860B-5E2AA9B50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46701"/>
              </p:ext>
            </p:extLst>
          </p:nvPr>
        </p:nvGraphicFramePr>
        <p:xfrm>
          <a:off x="522932" y="2139822"/>
          <a:ext cx="8064897" cy="1189349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3000484528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364963084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667178114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65195650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2333647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79419142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14874566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378941816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1243128893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5811828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14047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7119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9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431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715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213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51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0815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7" y="1556793"/>
            <a:ext cx="7948459" cy="1929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0728" y="864828"/>
            <a:ext cx="791758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79CF42F-3955-4657-9398-E35036AF5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415192"/>
              </p:ext>
            </p:extLst>
          </p:nvPr>
        </p:nvGraphicFramePr>
        <p:xfrm>
          <a:off x="450728" y="1916832"/>
          <a:ext cx="7917578" cy="2484300"/>
        </p:xfrm>
        <a:graphic>
          <a:graphicData uri="http://schemas.openxmlformats.org/drawingml/2006/table">
            <a:tbl>
              <a:tblPr/>
              <a:tblGrid>
                <a:gridCol w="265335">
                  <a:extLst>
                    <a:ext uri="{9D8B030D-6E8A-4147-A177-3AD203B41FA5}">
                      <a16:colId xmlns:a16="http://schemas.microsoft.com/office/drawing/2014/main" val="4268224026"/>
                    </a:ext>
                  </a:extLst>
                </a:gridCol>
                <a:gridCol w="265335">
                  <a:extLst>
                    <a:ext uri="{9D8B030D-6E8A-4147-A177-3AD203B41FA5}">
                      <a16:colId xmlns:a16="http://schemas.microsoft.com/office/drawing/2014/main" val="3632734184"/>
                    </a:ext>
                  </a:extLst>
                </a:gridCol>
                <a:gridCol w="265335">
                  <a:extLst>
                    <a:ext uri="{9D8B030D-6E8A-4147-A177-3AD203B41FA5}">
                      <a16:colId xmlns:a16="http://schemas.microsoft.com/office/drawing/2014/main" val="403487697"/>
                    </a:ext>
                  </a:extLst>
                </a:gridCol>
                <a:gridCol w="2992971">
                  <a:extLst>
                    <a:ext uri="{9D8B030D-6E8A-4147-A177-3AD203B41FA5}">
                      <a16:colId xmlns:a16="http://schemas.microsoft.com/office/drawing/2014/main" val="522422323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3799425122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910057418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2045796963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3732732843"/>
                    </a:ext>
                  </a:extLst>
                </a:gridCol>
                <a:gridCol w="647416">
                  <a:extLst>
                    <a:ext uri="{9D8B030D-6E8A-4147-A177-3AD203B41FA5}">
                      <a16:colId xmlns:a16="http://schemas.microsoft.com/office/drawing/2014/main" val="3070137010"/>
                    </a:ext>
                  </a:extLst>
                </a:gridCol>
                <a:gridCol w="636802">
                  <a:extLst>
                    <a:ext uri="{9D8B030D-6E8A-4147-A177-3AD203B41FA5}">
                      <a16:colId xmlns:a16="http://schemas.microsoft.com/office/drawing/2014/main" val="1719280175"/>
                    </a:ext>
                  </a:extLst>
                </a:gridCol>
              </a:tblGrid>
              <a:tr h="1282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108822"/>
                  </a:ext>
                </a:extLst>
              </a:tr>
              <a:tr h="3926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352024"/>
                  </a:ext>
                </a:extLst>
              </a:tr>
              <a:tr h="1682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20.214.492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7.379.055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83081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5.549.485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5.549.485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1.950.106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861398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1.184.452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366454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5.211.945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32324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5.211.945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416316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02243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12873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Acceso a la Educación Superior Ley N°21.091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9.508.560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9.508.560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4.849.605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66337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235711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802371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064284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80534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50998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82553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709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551" y="1572852"/>
            <a:ext cx="8136811" cy="265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39" y="708692"/>
            <a:ext cx="786527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D2F3CA1-83AD-4CB7-9693-B7D4F1A10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876726"/>
              </p:ext>
            </p:extLst>
          </p:nvPr>
        </p:nvGraphicFramePr>
        <p:xfrm>
          <a:off x="512639" y="1988840"/>
          <a:ext cx="7865277" cy="4096670"/>
        </p:xfrm>
        <a:graphic>
          <a:graphicData uri="http://schemas.openxmlformats.org/drawingml/2006/table">
            <a:tbl>
              <a:tblPr/>
              <a:tblGrid>
                <a:gridCol w="263582">
                  <a:extLst>
                    <a:ext uri="{9D8B030D-6E8A-4147-A177-3AD203B41FA5}">
                      <a16:colId xmlns:a16="http://schemas.microsoft.com/office/drawing/2014/main" val="2547097955"/>
                    </a:ext>
                  </a:extLst>
                </a:gridCol>
                <a:gridCol w="263582">
                  <a:extLst>
                    <a:ext uri="{9D8B030D-6E8A-4147-A177-3AD203B41FA5}">
                      <a16:colId xmlns:a16="http://schemas.microsoft.com/office/drawing/2014/main" val="4185103330"/>
                    </a:ext>
                  </a:extLst>
                </a:gridCol>
                <a:gridCol w="263582">
                  <a:extLst>
                    <a:ext uri="{9D8B030D-6E8A-4147-A177-3AD203B41FA5}">
                      <a16:colId xmlns:a16="http://schemas.microsoft.com/office/drawing/2014/main" val="1942541058"/>
                    </a:ext>
                  </a:extLst>
                </a:gridCol>
                <a:gridCol w="2973200">
                  <a:extLst>
                    <a:ext uri="{9D8B030D-6E8A-4147-A177-3AD203B41FA5}">
                      <a16:colId xmlns:a16="http://schemas.microsoft.com/office/drawing/2014/main" val="3197972047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1254482695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3477086673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2515125737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3550973785"/>
                    </a:ext>
                  </a:extLst>
                </a:gridCol>
                <a:gridCol w="643139">
                  <a:extLst>
                    <a:ext uri="{9D8B030D-6E8A-4147-A177-3AD203B41FA5}">
                      <a16:colId xmlns:a16="http://schemas.microsoft.com/office/drawing/2014/main" val="2233822807"/>
                    </a:ext>
                  </a:extLst>
                </a:gridCol>
                <a:gridCol w="632596">
                  <a:extLst>
                    <a:ext uri="{9D8B030D-6E8A-4147-A177-3AD203B41FA5}">
                      <a16:colId xmlns:a16="http://schemas.microsoft.com/office/drawing/2014/main" val="2716503606"/>
                    </a:ext>
                  </a:extLst>
                </a:gridCol>
              </a:tblGrid>
              <a:tr h="1265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702186"/>
                  </a:ext>
                </a:extLst>
              </a:tr>
              <a:tr h="3875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566910"/>
                  </a:ext>
                </a:extLst>
              </a:tr>
              <a:tr h="1660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316.565.158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103.149.861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9363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265.741.647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97.361.997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329555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265.741.647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97.361.997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877359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147.837.157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148.736.628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84.771.279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07873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033534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519559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3.185.218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3.140.050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883726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502655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138220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9.769.437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518051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859676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45, Ley N°20.883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049284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18949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772992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971012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5.753.264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061967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5.753.264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381319"/>
                  </a:ext>
                </a:extLst>
              </a:tr>
              <a:tr h="253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284691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26490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257626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5.753.264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055772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262265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947339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640.948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231821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710896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781960"/>
                  </a:ext>
                </a:extLst>
              </a:tr>
              <a:tr h="1265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697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628301"/>
            <a:ext cx="814892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9" y="910217"/>
            <a:ext cx="806687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2865148-5757-4FC9-B49E-9494D29DC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08850"/>
              </p:ext>
            </p:extLst>
          </p:nvPr>
        </p:nvGraphicFramePr>
        <p:xfrm>
          <a:off x="465569" y="1959680"/>
          <a:ext cx="8066875" cy="3282603"/>
        </p:xfrm>
        <a:graphic>
          <a:graphicData uri="http://schemas.openxmlformats.org/drawingml/2006/table">
            <a:tbl>
              <a:tblPr/>
              <a:tblGrid>
                <a:gridCol w="270338">
                  <a:extLst>
                    <a:ext uri="{9D8B030D-6E8A-4147-A177-3AD203B41FA5}">
                      <a16:colId xmlns:a16="http://schemas.microsoft.com/office/drawing/2014/main" val="2066255605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1836447065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3134400882"/>
                    </a:ext>
                  </a:extLst>
                </a:gridCol>
                <a:gridCol w="3049407">
                  <a:extLst>
                    <a:ext uri="{9D8B030D-6E8A-4147-A177-3AD203B41FA5}">
                      <a16:colId xmlns:a16="http://schemas.microsoft.com/office/drawing/2014/main" val="234116208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3717948485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3821180339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3116215996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3034311932"/>
                    </a:ext>
                  </a:extLst>
                </a:gridCol>
                <a:gridCol w="659624">
                  <a:extLst>
                    <a:ext uri="{9D8B030D-6E8A-4147-A177-3AD203B41FA5}">
                      <a16:colId xmlns:a16="http://schemas.microsoft.com/office/drawing/2014/main" val="2398902725"/>
                    </a:ext>
                  </a:extLst>
                </a:gridCol>
                <a:gridCol w="648810">
                  <a:extLst>
                    <a:ext uri="{9D8B030D-6E8A-4147-A177-3AD203B41FA5}">
                      <a16:colId xmlns:a16="http://schemas.microsoft.com/office/drawing/2014/main" val="256234137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41495"/>
                  </a:ext>
                </a:extLst>
              </a:tr>
              <a:tr h="3885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6474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2.311.456.866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632.864.315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22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1.623.762.352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1.622.942.881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568.187.194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1084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3244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50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1.622.739.494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1.621.920.023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568.187.194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6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8324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101.262.091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100.362.620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57.115.300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880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300.783.386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033333"/>
                  </a:ext>
                </a:extLst>
              </a:tr>
              <a:tr h="2537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381.363.906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381.363.906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140.148.911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9567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54.752.697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1425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4572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7431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8.643.568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0813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745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1197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6.695.154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09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682677"/>
                  </a:ext>
                </a:extLst>
              </a:tr>
              <a:tr h="190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42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24.626.860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059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24.626.860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926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0944" y="1446533"/>
            <a:ext cx="812211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49" y="801406"/>
            <a:ext cx="78866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3EA1704-3603-4D71-9941-0633E7AF8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3195"/>
              </p:ext>
            </p:extLst>
          </p:nvPr>
        </p:nvGraphicFramePr>
        <p:xfrm>
          <a:off x="510944" y="1979293"/>
          <a:ext cx="7886698" cy="3494863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3763807298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3018110873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1675626448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459845448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467241953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923559940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061941352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3713212774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1412200435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952251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303998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6.690.345.868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6.693.546.868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2.280.360.310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2819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40.850.454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51649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Infraestructura Educacional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53359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10.385.450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77751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6.938.414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4567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36.210.147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51515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6.449.020.445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2.184.614.135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28927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1.361.710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57660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32.810.828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10.889.972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2210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30.923.460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7.447.692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15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345.506.462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-42.731.401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118.045.590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9884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1.074.340.310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1.124.942.462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50.602.152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252.571.882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1003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722.956.505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16.114.597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181.454.809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95434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35.615.505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8.168.328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23853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366.370.452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62.948.745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36524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679.306.469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624.042.501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-55.263.968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192.946.925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35274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606.357.090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-56.053.969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185.128.330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2643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17.685.411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7.818.595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92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368" y="1507746"/>
            <a:ext cx="8020801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829312"/>
            <a:ext cx="7996833" cy="5881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4B822E5-FA64-4350-9CAB-C7F7BDDBA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1941"/>
              </p:ext>
            </p:extLst>
          </p:nvPr>
        </p:nvGraphicFramePr>
        <p:xfrm>
          <a:off x="507176" y="1883626"/>
          <a:ext cx="7989994" cy="2035551"/>
        </p:xfrm>
        <a:graphic>
          <a:graphicData uri="http://schemas.openxmlformats.org/drawingml/2006/table">
            <a:tbl>
              <a:tblPr/>
              <a:tblGrid>
                <a:gridCol w="267762">
                  <a:extLst>
                    <a:ext uri="{9D8B030D-6E8A-4147-A177-3AD203B41FA5}">
                      <a16:colId xmlns:a16="http://schemas.microsoft.com/office/drawing/2014/main" val="479370910"/>
                    </a:ext>
                  </a:extLst>
                </a:gridCol>
                <a:gridCol w="267762">
                  <a:extLst>
                    <a:ext uri="{9D8B030D-6E8A-4147-A177-3AD203B41FA5}">
                      <a16:colId xmlns:a16="http://schemas.microsoft.com/office/drawing/2014/main" val="1576948547"/>
                    </a:ext>
                  </a:extLst>
                </a:gridCol>
                <a:gridCol w="267762">
                  <a:extLst>
                    <a:ext uri="{9D8B030D-6E8A-4147-A177-3AD203B41FA5}">
                      <a16:colId xmlns:a16="http://schemas.microsoft.com/office/drawing/2014/main" val="72287474"/>
                    </a:ext>
                  </a:extLst>
                </a:gridCol>
                <a:gridCol w="3020344">
                  <a:extLst>
                    <a:ext uri="{9D8B030D-6E8A-4147-A177-3AD203B41FA5}">
                      <a16:colId xmlns:a16="http://schemas.microsoft.com/office/drawing/2014/main" val="3662998554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184931431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2394684707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1299083948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2980893450"/>
                    </a:ext>
                  </a:extLst>
                </a:gridCol>
                <a:gridCol w="653337">
                  <a:extLst>
                    <a:ext uri="{9D8B030D-6E8A-4147-A177-3AD203B41FA5}">
                      <a16:colId xmlns:a16="http://schemas.microsoft.com/office/drawing/2014/main" val="2258001211"/>
                    </a:ext>
                  </a:extLst>
                </a:gridCol>
                <a:gridCol w="642627">
                  <a:extLst>
                    <a:ext uri="{9D8B030D-6E8A-4147-A177-3AD203B41FA5}">
                      <a16:colId xmlns:a16="http://schemas.microsoft.com/office/drawing/2014/main" val="1279372670"/>
                    </a:ext>
                  </a:extLst>
                </a:gridCol>
              </a:tblGrid>
              <a:tr h="1272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089028"/>
                  </a:ext>
                </a:extLst>
              </a:tr>
              <a:tr h="2544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926420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2.296.967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133283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2.296.967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989076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400415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08637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065269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2.296.967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4444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166.873.937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166.873.937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37.753.294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851967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33.174.560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452093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435697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3.190.752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581454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886910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364393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591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241" y="1495688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9024" y="843382"/>
            <a:ext cx="8032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8C1CBDA-16B5-4BA9-AA9C-61FCF476F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681261"/>
              </p:ext>
            </p:extLst>
          </p:nvPr>
        </p:nvGraphicFramePr>
        <p:xfrm>
          <a:off x="479024" y="1783611"/>
          <a:ext cx="8032391" cy="1823669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2684274260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2266548098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464407703"/>
                    </a:ext>
                  </a:extLst>
                </a:gridCol>
                <a:gridCol w="3036372">
                  <a:extLst>
                    <a:ext uri="{9D8B030D-6E8A-4147-A177-3AD203B41FA5}">
                      <a16:colId xmlns:a16="http://schemas.microsoft.com/office/drawing/2014/main" val="3580977777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2805318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3545578692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992359162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4190486622"/>
                    </a:ext>
                  </a:extLst>
                </a:gridCol>
                <a:gridCol w="656804">
                  <a:extLst>
                    <a:ext uri="{9D8B030D-6E8A-4147-A177-3AD203B41FA5}">
                      <a16:colId xmlns:a16="http://schemas.microsoft.com/office/drawing/2014/main" val="1207458910"/>
                    </a:ext>
                  </a:extLst>
                </a:gridCol>
                <a:gridCol w="646037">
                  <a:extLst>
                    <a:ext uri="{9D8B030D-6E8A-4147-A177-3AD203B41FA5}">
                      <a16:colId xmlns:a16="http://schemas.microsoft.com/office/drawing/2014/main" val="231322935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1431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1617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3.279.598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959.465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697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2.649.242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636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123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934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3253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119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7000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611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955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269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370" y="1477627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5" y="785685"/>
            <a:ext cx="785638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1C80F92-6D04-47F5-92E2-8B8A15CE7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795739"/>
              </p:ext>
            </p:extLst>
          </p:nvPr>
        </p:nvGraphicFramePr>
        <p:xfrm>
          <a:off x="460035" y="1800926"/>
          <a:ext cx="7856383" cy="4353285"/>
        </p:xfrm>
        <a:graphic>
          <a:graphicData uri="http://schemas.openxmlformats.org/drawingml/2006/table">
            <a:tbl>
              <a:tblPr/>
              <a:tblGrid>
                <a:gridCol w="272413">
                  <a:extLst>
                    <a:ext uri="{9D8B030D-6E8A-4147-A177-3AD203B41FA5}">
                      <a16:colId xmlns:a16="http://schemas.microsoft.com/office/drawing/2014/main" val="2392856964"/>
                    </a:ext>
                  </a:extLst>
                </a:gridCol>
                <a:gridCol w="272413">
                  <a:extLst>
                    <a:ext uri="{9D8B030D-6E8A-4147-A177-3AD203B41FA5}">
                      <a16:colId xmlns:a16="http://schemas.microsoft.com/office/drawing/2014/main" val="3260107115"/>
                    </a:ext>
                  </a:extLst>
                </a:gridCol>
                <a:gridCol w="3072815">
                  <a:extLst>
                    <a:ext uri="{9D8B030D-6E8A-4147-A177-3AD203B41FA5}">
                      <a16:colId xmlns:a16="http://schemas.microsoft.com/office/drawing/2014/main" val="3072436823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257467591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1905560218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3625726223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3043819716"/>
                    </a:ext>
                  </a:extLst>
                </a:gridCol>
                <a:gridCol w="664687">
                  <a:extLst>
                    <a:ext uri="{9D8B030D-6E8A-4147-A177-3AD203B41FA5}">
                      <a16:colId xmlns:a16="http://schemas.microsoft.com/office/drawing/2014/main" val="2945150418"/>
                    </a:ext>
                  </a:extLst>
                </a:gridCol>
                <a:gridCol w="653791">
                  <a:extLst>
                    <a:ext uri="{9D8B030D-6E8A-4147-A177-3AD203B41FA5}">
                      <a16:colId xmlns:a16="http://schemas.microsoft.com/office/drawing/2014/main" val="3375508812"/>
                    </a:ext>
                  </a:extLst>
                </a:gridCol>
              </a:tblGrid>
              <a:tr h="1599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62775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50162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489.148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155.520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38483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2.041.115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604.829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35468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398.072.342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346.947.342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62.873.422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2001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2.069.529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13406"/>
                  </a:ext>
                </a:extLst>
              </a:tr>
              <a:tr h="129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339.475.635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60.678.295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77467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125.598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37601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58.417.893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58.816.794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398.901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22.805.535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99638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1.274.807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60601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55.389.684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398.901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21.530.728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16394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40.698.249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40.924.361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226.112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13.167.174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0025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706.713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46007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38.376.793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226.112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12.460.461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53824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42.017.421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42.251.181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233.760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17.711.867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32600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827.663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09734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39.925.909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233.760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16.884.204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6663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36.441.322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36.633.513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192.191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12.445.821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66468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1.082.221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64217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33.834.646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192.191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11.363.600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4247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57.320.334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57.672.143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351.809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20.586.889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22254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916.694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48942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54.577.345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351.809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19.670.195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25211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38.958.510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39.119.320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160.810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12.924.203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64366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1.061.630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7216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36.452.052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160.810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11.862.573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676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445937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A02FCAB-CA88-40BB-8BE3-B6D50F419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876487"/>
              </p:ext>
            </p:extLst>
          </p:nvPr>
        </p:nvGraphicFramePr>
        <p:xfrm>
          <a:off x="460034" y="1818130"/>
          <a:ext cx="7927199" cy="3970689"/>
        </p:xfrm>
        <a:graphic>
          <a:graphicData uri="http://schemas.openxmlformats.org/drawingml/2006/table">
            <a:tbl>
              <a:tblPr/>
              <a:tblGrid>
                <a:gridCol w="274868">
                  <a:extLst>
                    <a:ext uri="{9D8B030D-6E8A-4147-A177-3AD203B41FA5}">
                      <a16:colId xmlns:a16="http://schemas.microsoft.com/office/drawing/2014/main" val="331302737"/>
                    </a:ext>
                  </a:extLst>
                </a:gridCol>
                <a:gridCol w="274868">
                  <a:extLst>
                    <a:ext uri="{9D8B030D-6E8A-4147-A177-3AD203B41FA5}">
                      <a16:colId xmlns:a16="http://schemas.microsoft.com/office/drawing/2014/main" val="2523751986"/>
                    </a:ext>
                  </a:extLst>
                </a:gridCol>
                <a:gridCol w="3100514">
                  <a:extLst>
                    <a:ext uri="{9D8B030D-6E8A-4147-A177-3AD203B41FA5}">
                      <a16:colId xmlns:a16="http://schemas.microsoft.com/office/drawing/2014/main" val="2977096749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2305275474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852734288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2631441616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184664777"/>
                    </a:ext>
                  </a:extLst>
                </a:gridCol>
                <a:gridCol w="670678">
                  <a:extLst>
                    <a:ext uri="{9D8B030D-6E8A-4147-A177-3AD203B41FA5}">
                      <a16:colId xmlns:a16="http://schemas.microsoft.com/office/drawing/2014/main" val="3536751386"/>
                    </a:ext>
                  </a:extLst>
                </a:gridCol>
                <a:gridCol w="659683">
                  <a:extLst>
                    <a:ext uri="{9D8B030D-6E8A-4147-A177-3AD203B41FA5}">
                      <a16:colId xmlns:a16="http://schemas.microsoft.com/office/drawing/2014/main" val="4026649794"/>
                    </a:ext>
                  </a:extLst>
                </a:gridCol>
              </a:tblGrid>
              <a:tr h="1640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716208"/>
                  </a:ext>
                </a:extLst>
              </a:tr>
              <a:tr h="3937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8909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52.465.305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52.759.016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293.711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18.633.135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10494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820.927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52563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49.731.653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293.711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17.812.208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50143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68.760.993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69.127.240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366.247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19.925.196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80331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728.134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05785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66.193.662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366.247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19.197.062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1386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49.929.476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50.190.425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260.949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15.497.352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76665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643.814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78321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47.418.576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260.949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14.853.538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79477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35.027.862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35.241.380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213.518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10.302.047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71584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567.745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16557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32.517.812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213.518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9.734.302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72861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35.903.943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36.064.588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160.645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9.461.979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68188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632.738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53858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33.173.343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160.645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8.829.241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28865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2.648.017.839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2.648.236.516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218.677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743.393.231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13912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20.214.492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7.379.055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93434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316.565.158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1.118.148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103.149.861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54379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2.311.456.866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-819.471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632.864.315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10865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3.279.598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959.465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23288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3.279.598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959.465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289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7637</TotalTime>
  <Words>18156</Words>
  <Application>Microsoft Office PowerPoint</Application>
  <PresentationFormat>Presentación en pantalla (4:3)</PresentationFormat>
  <Paragraphs>10446</Paragraphs>
  <Slides>71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78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ABRIL DE 2021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ABRIL DE 2021  PARTIDA 09 MINISTERIO DE EDUCACIÓN</vt:lpstr>
      <vt:lpstr>EJECUCIÓN ACUMULADA DE GASTOS A ABRIL DE 2021  PARTIDA 09 RESUMEN POR CAPÍTULOS</vt:lpstr>
      <vt:lpstr>EJECUCIÓN ACUMULADA DE GASTOS A ABRIL DE 2021  PARTIDA 09 RESUMEN POR CAPÍTULOS</vt:lpstr>
      <vt:lpstr>EJECUCIÓN ACUMULADA DE GASTOS A ABRIL DE 2021  PARTIDA 09 RESUMEN POR CAPÍTULOS</vt:lpstr>
      <vt:lpstr>EJECUCIÓN ACUMULADA DE GASTOS A ABRIL DE 2021  PARTIDA 09 RESUMEN FET – Covid -19</vt:lpstr>
      <vt:lpstr>EJECUCIÓN ACUMULADA DE GASTOS A ABRIL DE 2021  PARTIDA 09. CAPÍTULO 01. PROGRAMA 01:  SUBSECRETARÍA DE EDUCACIÓN</vt:lpstr>
      <vt:lpstr>EJECUCIÓN ACUMULADA DE GASTOS A ABRIL DE 2021  PARTIDA 09. CAPÍTULO 01. PROGRAMA 01:  SUBSECRETARÍA DE EDUCACIÓN</vt:lpstr>
      <vt:lpstr>EJECUCIÓN ACUMULADA DE GASTOS A ABRIL DE 2021  PARTIDA 09. CAPÍTULO 01. PROGRAMA 03:  MEJORAMIENTO DE LA CALIDAD DE LA EDUCACIÓN</vt:lpstr>
      <vt:lpstr>EJECUCIÓN ACUMULADA DE GASTOS A ABRIL DE 2021  PARTIDA 09. CAPÍTULO 01. PROGRAMA 04: DESARROLLO PROFESIONAL DOCENTE Y DIRECTIVO</vt:lpstr>
      <vt:lpstr>EJECUCIÓN ACUMULADA DE GASTOS A ABRIL DE 2021  PARTIDA 09. CAPÍTULO 01. PROGRAMA 11: RECURSOS EDUCATIVOS</vt:lpstr>
      <vt:lpstr>EJECUCIÓN ACUMULADA DE GASTOS A ABRIL DE 2021  PARTIDA 09. CAPÍTULO 01. PROGRAMA 20: SUBVENCIONES A LOS ESTABLECIMIENTOS EDUCACIONALES</vt:lpstr>
      <vt:lpstr>EJECUCIÓN ACUMULADA DE GASTOS A ABRIL DE 2021  PARTIDA 09. CAPÍTULO 01. PROGRAMA 20: SUBVENCIONES A LOS ESTABLECIMIENTOS EDUCACIONALES</vt:lpstr>
      <vt:lpstr>EJECUCIÓN ACUMULADA DE GASTOS A ABRIL DE 2021  PARTIDA 09. CAPÍTULO 01. PROGRAMA 21: GESTIÓN DE SUBVENCIONES A ESTABLECIMIENTOS EDUCACIONALES</vt:lpstr>
      <vt:lpstr>EJECUCIÓN ACUMULADA DE GASTOS A ABRIL DE 2021  PARTIDA 09. CAPÍTULO 02. PROGRAMA 01: SUPERINTENDENCIA DE EDUCACIÓN</vt:lpstr>
      <vt:lpstr>EJECUCIÓN ACUMULADA DE GASTOS A ABRIL DE 2021  PARTIDA 09. CAPÍTULO 03. PROGRAMA 01: AGENCIA DE CALIDAD DE LA EDUCACIÓN</vt:lpstr>
      <vt:lpstr>EJECUCIÓN ACUMULADA DE GASTOS A ABRIL DE 2021  PARTIDA 09. CAPÍTULO 04. PROGRAMA 01: SUBSECRETARÍA DE EDUCACIÓN PARVULARIA</vt:lpstr>
      <vt:lpstr>EJECUCIÓN ACUMULADA DE GASTOS A ABRIL DE 2021  PARTIDA 09. CAPÍTULO 09. PROGRAMA 01: JUNTA NACIONAL DE AUXILIO ESCOLAR Y BECAS</vt:lpstr>
      <vt:lpstr>EJECUCIÓN ACUMULADA DE GASTOS A ABRIL DE 2021  PARTIDA 09. CAPÍTULO 09. PROGRAMA 02: SALUD ESCOLAR</vt:lpstr>
      <vt:lpstr>EJECUCIÓN ACUMULADA DE GASTOS A ABRIL DE 2021  PARTIDA 09. CAPÍTULO 09. PROGRAMA 03: BECAS Y ASISTENCIALIDAD ESTUDIANTIL</vt:lpstr>
      <vt:lpstr>EJECUCIÓN ACUMULADA DE GASTOS A ABRIL DE 2021  PARTIDA 09. CAPÍTULO 11. PROGRAMA 01: JUNTA NACIONAL DE JARDINES INFANTILES</vt:lpstr>
      <vt:lpstr>EJECUCIÓN ACUMULADA DE GASTOS A ABRIL DE 2021  PARTIDA 09. CAPÍTULO 11. PROGRAMA 01: JUNTA NACIONAL DE JARDINES INFANTILES</vt:lpstr>
      <vt:lpstr>EJECUCIÓN ACUMULADA DE GASTOS A ABRIL DE 2021  PARTIDA 09. CAPÍTULO 11. PROGRAMA 01: JUNTA NACIONAL DE JARDINES INFANTILES FET – Covid -19</vt:lpstr>
      <vt:lpstr>EJECUCIÓN ACUMULADA DE GASTOS A ABRIL DE 2021  PARTIDA 09. CAPÍTULO 11. PROGRAMA 02: PROGRAMAS ALTERNATIVOS DE ENSEÑANZA PRE-ESCOLAR</vt:lpstr>
      <vt:lpstr>EJECUCIÓN ACUMULADA DE GASTOS A ABRIL DE 2021  PARTIDA 09. CAPÍTULO 13. PROGRAMA 01: CONSEJO DE RECTORES</vt:lpstr>
      <vt:lpstr>EJECUCIÓN ACUMULADA DE GASTOS A ABRIL DE 2021  PARTIDA 09. CAPÍTULO 15. PROGRAMA 01: CONSEJO NACIONAL DE EDUCACIÓN</vt:lpstr>
      <vt:lpstr>EJECUCIÓN ACUMULADA DE GASTOS A ABRIL DE 2021  PARTIDA 09. CAPÍTULO 17. PROGRAMA 01: DIRECCIÓN DE EDUCACIÓN PÚBLICA</vt:lpstr>
      <vt:lpstr>EJECUCIÓN ACUMULADA DE GASTOS A ABRIL DE 2021  PARTIDA 09. CAPÍTULO 17. PROGRAMA 02: FORTALECIMIENTO DE LA EDUCACIÓN ESCOLAR PÚBLICA</vt:lpstr>
      <vt:lpstr>EJECUCIÓN ACUMULADA DE GASTOS A ABRIL DE 2021  PARTIDA 09. CAPÍTULO 17. PROGRAMA 03: APOYO A LA IMPLEMENTACIÓN DE LOS SERVICIOS LOCALES DE EDUCACIÓN</vt:lpstr>
      <vt:lpstr>EJECUCIÓN ACUMULADA DE GASTOS A ABRIL DE 2021  PARTIDA 09. CAPÍTULO 18. PROGRAMA 01: SERVICIO LOCAL DE EDUCACIÓN BARRANCAS, GASTOS ADMINISTRATIVOS</vt:lpstr>
      <vt:lpstr>EJECUCIÓN ACUMULADA DE GASTOS A ABRIL DE 2021  PARTIDA 09. CAPÍTULO 18. PROGRAMA 02: SERVICIO LOCAL DE EDUCACIÓN BARRANCAS, SERVICIO EDUCATIVO</vt:lpstr>
      <vt:lpstr>EJECUCIÓN ACUMULADA DE GASTOS A ABRIL DE 2021  PARTIDA 09. CAPÍTULO 18. PROGRAMA 02: SERVICIO LOCAL DE EDUCACIÓN BARRANCAS, FET – Covid - 19</vt:lpstr>
      <vt:lpstr>EJECUCIÓN ACUMULADA DE GASTOS A ABRIL DE 2021  PARTIDA 09. CAPÍTULO 19. PROGRAMA 01: SERVICIO LOCAL DE EDUCACIÓN PUERTO CORDILLERA, GASTOS ADMINISTRATIVOS</vt:lpstr>
      <vt:lpstr>EJECUCIÓN ACUMULADA DE GASTOS A ABRIL DE 2021  PARTIDA 09. CAPÍTULO 19. PROGRAMA 02: SERVICIO LOCAL DE EDUCACIÓN PUERTO CORDILLERA, SERVICIO EDUCATIVO</vt:lpstr>
      <vt:lpstr>EJECUCIÓN ACUMULADA DE GASTOS A ABRIL DE 2021  PARTIDA 09. CAPÍTULO 19. PROGRAMA 02: SERVICIO LOCAL DE EDUCACIÓN PUERTO CORDILLERA, FET – Covid - 19</vt:lpstr>
      <vt:lpstr>EJECUCIÓN ACUMULADA DE GASTOS A ABRIL DE 2021  PARTIDA 09. CAPÍTULO 21. PROGRAMA 01: SERVICIO LOCAL DE EDUCACIÓN HUASCO, GASTOS ADMINISTRATIVOS</vt:lpstr>
      <vt:lpstr>EJECUCIÓN ACUMULADA DE GASTOS A ABRIL DE 2021  PARTIDA 09. CAPÍTULO 21. PROGRAMA 02: SERVICIO LOCAL DE EDUCACIÓN HUASCO, SERVICIO EDUCATIVO</vt:lpstr>
      <vt:lpstr>EJECUCIÓN ACUMULADA DE GASTOS A ABRIL DE 2021  PARTIDA 09. CAPÍTULO 21. PROGRAMA 02: SERVICIO LOCAL DE EDUCACIÓN HUASCO, FET – Covid - 19</vt:lpstr>
      <vt:lpstr>EJECUCIÓN ACUMULADA DE GASTOS A ABRIL DE 2021  PARTIDA 09. CAPÍTULO 22. PROGRAMA 01: SERVICIO LOCAL DE EDUCACIÓN COSTA ARAUCANÍA, GASTOS ADMINISTRATIVOS</vt:lpstr>
      <vt:lpstr>EJECUCIÓN ACUMULADA DE GASTOS A ABRIL DE 2021  PARTIDA 09. CAPÍTULO 22. PROGRAMA 02: SERVICIO LOCAL DE EDUCACIÓN COSTA ARAUCANÍA, SERVICIO EDUCATIVO</vt:lpstr>
      <vt:lpstr>EJECUCIÓN ACUMULADA DE GASTOS A ABRIL DE 2021  PARTIDA 09. CAPÍTULO 22. PROGRAMA 02: SERVICIO LOCAL DE EDUCACIÓN COSTA ARAUCANÍA, FET – Covid - 19</vt:lpstr>
      <vt:lpstr>EJECUCIÓN ACUMULADA DE GASTOS A ABRIL DE 2021  PARTIDA 09. CAPÍTULO 23. PROGRAMA 01: SERVICIO LOCAL DE EDUCACIÓN CHINCHORRO, GASTOS ADMINISTRATIVOS</vt:lpstr>
      <vt:lpstr>EJECUCIÓN ACUMULADA DE GASTOS A ABRIL DE 2021  PARTIDA 09. CAPÍTULO 23. PROGRAMA 02: SERVICIO LOCAL DE EDUCACIÓN CHINCHORRO, SERVICIO EDUCATIVO</vt:lpstr>
      <vt:lpstr>EJECUCIÓN ACUMULADA DE GASTOS A ABRIL DE 2021  PARTIDA 09. CAPÍTULO 23. PROGRAMA 02: SERVICIO LOCAL DE EDUCACIÓN CHINCHORRO, FET – Covid - 19</vt:lpstr>
      <vt:lpstr>EJECUCIÓN ACUMULADA DE GASTOS A ABRIL DE 2021  PARTIDA 09. CAPÍTULO 24. PROGRAMA 01: GABRIELA MISTRAL, GASTOS ADMINISTRATIVOS</vt:lpstr>
      <vt:lpstr>EJECUCIÓN ACUMULADA DE GASTOS A ABRIL DE 2021  PARTIDA 09. CAPÍTULO 24. PROGRAMA 02: GABRIELA MISTRAL, SERVICIO EDUCATIVO</vt:lpstr>
      <vt:lpstr>EJECUCIÓN ACUMULADA DE GASTOS A ABRIL DE 2021  PARTIDA 09. CAPÍTULO 24. PROGRAMA 02: GABRIELA MISTRAL,  FET – Covid - 19</vt:lpstr>
      <vt:lpstr>EJECUCIÓN ACUMULADA DE GASTOS A ABRIL DE 2021  PARTIDA 09. CAPÍTULO 25. PROGRAMA 01: SERVICIO LOCAL DE EDUCACIÓN ANDALÍEN SUR, GASTOS ADMINISTRATIVOS</vt:lpstr>
      <vt:lpstr>EJECUCIÓN ACUMULADA DE GASTOS A ABRIL DE 2021  PARTIDA 09. CAPÍTULO 25. PROGRAMA 02: SERVICIO LOCAL DE EDUCACIÓN ANDALÍEN SUR, SERVICIO EDUCATIVO</vt:lpstr>
      <vt:lpstr>EJECUCIÓN ACUMULADA DE GASTOS A ABRIL DE 2021  PARTIDA 09. CAPÍTULO 25. PROGRAMA 02: SERVICIO LOCAL DE EDUCACIÓN ANDALÍEN SUR, FET – Covid - 19</vt:lpstr>
      <vt:lpstr>EJECUCIÓN ACUMULADA DE GASTOS A ABRIL DE 2021  PARTIDA 09. CAPÍTULO 26. PROGRAMA 01: SERVICIO LOCAL DE EDUCACIÓN ATACAMA, GASTOS ADMINISTRATIVOS</vt:lpstr>
      <vt:lpstr>EJECUCIÓN ACUMULADA DE GASTOS A ABRIL DE 2021  PARTIDA 09. CAPÍTULO 26. PROGRAMA 01: SERVICIO LOCAL DE EDUCACIÓN ATACAMA, SERVICIO EDUCATIVO</vt:lpstr>
      <vt:lpstr>EJECUCIÓN ACUMULADA DE GASTOS A ABRIL DE 2021  PARTIDA 09. CAPÍTULO 26. PROGRAMA 01: SERVICIO LOCAL DE EDUCACIÓN ATACAMA,  FET – Covid - 19</vt:lpstr>
      <vt:lpstr>EJECUCIÓN ACUMULADA DE GASTOS A ABRIL DE 2021  PARTIDA 09. CAPÍTULO 26. PROGRAMA 01: SERVICIO LOCAL DE EDUCACIÓN VALPARAÍSO, GASTOS ADMINISTRATIVOS</vt:lpstr>
      <vt:lpstr>EJECUCIÓN ACUMULADA DE GASTOS A ABRIL DE 2021  PARTIDA 09. CAPÍTULO 26. PROGRAMA 01: SERVICIO LOCAL DE EDUCACIÓN VALPARAÍSO, SERVICIO EDUCATIVO</vt:lpstr>
      <vt:lpstr>EJECUCIÓN ACUMULADA DE GASTOS A ABRIL DE 2021  PARTIDA 09. CAPÍTULO 26. PROGRAMA 01: SERVICIO LOCAL DE EDUCACIÓN VALPARAÍSO, FET – Covid - 19</vt:lpstr>
      <vt:lpstr>EJECUCIÓN ACUMULADA DE GASTOS A ABRIL DE 2021  PARTIDA 09. CAPÍTULO 26. PROGRAMA 01: SERVICIO LOCAL DE EDUCACIÓN COLCHAGUA, GASTOS ADMINISTRATIVOS</vt:lpstr>
      <vt:lpstr>EJECUCIÓN ACUMULADA DE GASTOS A ABRIL DE 2021  PARTIDA 09. CAPÍTULO 26. PROGRAMA 01: SERVICIO LOCAL DE EDUCACIÓN COLCHAGUA, SERVICIO EDUCATIVO</vt:lpstr>
      <vt:lpstr>EJECUCIÓN ACUMULADA DE GASTOS A ABRIL DE 2021  PARTIDA 09. CAPÍTULO 26. PROGRAMA 01: SERVICIO LOCAL DE EDUCACIÓN COLCHAGUA,  FET – Covid - 19</vt:lpstr>
      <vt:lpstr>EJECUCIÓN ACUMULADA DE GASTOS A ABRIL DE 2021  PARTIDA 09. CAPÍTULO 26. PROGRAMA 01: SERVICIO LOCAL DE EDUCACIÓN LLANQUIHUE, GASTOS ADMINISTRATIVOS</vt:lpstr>
      <vt:lpstr>EJECUCIÓN ACUMULADA DE GASTOS A ABRIL DE 2021  PARTIDA 09. CAPÍTULO 26. PROGRAMA 01: SERVICIO LOCAL DE EDUCACIÓN LLANQUIHUE, SERVICIO EDUCATIVO</vt:lpstr>
      <vt:lpstr>EJECUCIÓN ACUMULADA DE GASTOS A ABRIL DE 2021  PARTIDA 09. CAPÍTULO 26. PROGRAMA 01: SERVICIO LOCAL DE EDUCACIÓN LLANQUIHUE, SERVICIO EDUCATIVO</vt:lpstr>
      <vt:lpstr>EJECUCIÓN ACUMULADA DE GASTOS A ABRIL DE 2021  PARTIDA 09. CAPÍTULO 90. PROGRAMA 01: SUBSECRETARÍA DE EDUCACIÓN SUPERIOR</vt:lpstr>
      <vt:lpstr>EJECUCIÓN ACUMULADA DE GASTOS A ABRIL DE 2021  PARTIDA 09. CAPÍTULO 90. PROGRAMA 02: FORTALECIMIENTO DE LA EDUCACIÓN SUPERIOR PÚBLICA</vt:lpstr>
      <vt:lpstr>EJECUCIÓN ACUMULADA DE GASTOS A ABRIL DE 2021  PARTIDA 09. CAPÍTULO 90. PROGRAMA 03: EDUCACIÓN SUPERIOR</vt:lpstr>
      <vt:lpstr>EJECUCIÓN ACUMULADA DE GASTOS A ABRIL DE 2021  PARTIDA 09. CAPÍTULO 90. PROGRAMA 03: EDUCACIÓN SUPERIOR</vt:lpstr>
      <vt:lpstr>EJECUCIÓN ACUMULADA DE GASTOS A ABRIL DE 2021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518</cp:revision>
  <cp:lastPrinted>2018-08-03T21:42:16Z</cp:lastPrinted>
  <dcterms:created xsi:type="dcterms:W3CDTF">2016-06-23T13:38:47Z</dcterms:created>
  <dcterms:modified xsi:type="dcterms:W3CDTF">2021-06-07T01:11:40Z</dcterms:modified>
</cp:coreProperties>
</file>