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5" r:id="rId3"/>
    <p:sldId id="300" r:id="rId4"/>
    <p:sldId id="303" r:id="rId5"/>
    <p:sldId id="264" r:id="rId6"/>
    <p:sldId id="263" r:id="rId7"/>
    <p:sldId id="307" r:id="rId8"/>
    <p:sldId id="265" r:id="rId9"/>
    <p:sldId id="267" r:id="rId10"/>
    <p:sldId id="268" r:id="rId11"/>
    <p:sldId id="269" r:id="rId12"/>
    <p:sldId id="301" r:id="rId13"/>
    <p:sldId id="271" r:id="rId14"/>
    <p:sldId id="304" r:id="rId15"/>
    <p:sldId id="273" r:id="rId16"/>
    <p:sldId id="274" r:id="rId17"/>
    <p:sldId id="275" r:id="rId18"/>
    <p:sldId id="276" r:id="rId19"/>
    <p:sldId id="272" r:id="rId20"/>
    <p:sldId id="280" r:id="rId21"/>
    <p:sldId id="281" r:id="rId22"/>
    <p:sldId id="282" r:id="rId23"/>
    <p:sldId id="302" r:id="rId24"/>
    <p:sldId id="306" r:id="rId2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9592003143727282"/>
          <c:y val="3.112745098039215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A0-4910-B692-50A49A211B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A0-4910-B692-50A49A211B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A0-4910-B692-50A49A211B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A0-4910-B692-50A49A211B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7A0-4910-B692-50A49A211B48}"/>
              </c:ext>
            </c:extLst>
          </c:dPt>
          <c:dLbls>
            <c:dLbl>
              <c:idx val="1"/>
              <c:layout>
                <c:manualLayout>
                  <c:x val="4.4150102701134165E-3"/>
                  <c:y val="-5.681818181818181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A0-4910-B692-50A49A211B48}"/>
                </c:ext>
              </c:extLst>
            </c:dLbl>
            <c:dLbl>
              <c:idx val="2"/>
              <c:layout>
                <c:manualLayout>
                  <c:x val="1.7660041080453787E-2"/>
                  <c:y val="-1.13636363636363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A0-4910-B692-50A49A211B48}"/>
                </c:ext>
              </c:extLst>
            </c:dLbl>
            <c:dLbl>
              <c:idx val="3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A0-4910-B692-50A49A211B48}"/>
                </c:ext>
              </c:extLst>
            </c:dLbl>
            <c:dLbl>
              <c:idx val="4"/>
              <c:layout>
                <c:manualLayout>
                  <c:x val="1.545253594539709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A0-4910-B692-50A49A211B4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353801433</c:v>
                </c:pt>
                <c:pt idx="1">
                  <c:v>65451052</c:v>
                </c:pt>
                <c:pt idx="2">
                  <c:v>59398289</c:v>
                </c:pt>
                <c:pt idx="3">
                  <c:v>15693123</c:v>
                </c:pt>
                <c:pt idx="4">
                  <c:v>21569302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7A0-4910-B692-50A49A211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8759544261512748"/>
          <c:w val="0.97392293304080702"/>
          <c:h val="0.1642090193271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31982449000</c:v>
                </c:pt>
                <c:pt idx="1">
                  <c:v>15828350000</c:v>
                </c:pt>
                <c:pt idx="2">
                  <c:v>3802231000</c:v>
                </c:pt>
                <c:pt idx="3">
                  <c:v>195186291000</c:v>
                </c:pt>
                <c:pt idx="4">
                  <c:v>65775436000</c:v>
                </c:pt>
                <c:pt idx="5">
                  <c:v>55368793000</c:v>
                </c:pt>
                <c:pt idx="6">
                  <c:v>9202404000</c:v>
                </c:pt>
                <c:pt idx="7">
                  <c:v>0</c:v>
                </c:pt>
                <c:pt idx="8">
                  <c:v>10937997000</c:v>
                </c:pt>
                <c:pt idx="9">
                  <c:v>3656518000</c:v>
                </c:pt>
                <c:pt idx="10">
                  <c:v>3628811000</c:v>
                </c:pt>
                <c:pt idx="11">
                  <c:v>23404091000</c:v>
                </c:pt>
                <c:pt idx="12">
                  <c:v>97139828000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1-4D6B-ABB8-73FD4A57A6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9460224"/>
        <c:axId val="129703936"/>
      </c:barChart>
      <c:catAx>
        <c:axId val="1294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703936"/>
        <c:crosses val="autoZero"/>
        <c:auto val="1"/>
        <c:lblAlgn val="ctr"/>
        <c:lblOffset val="100"/>
        <c:noMultiLvlLbl val="0"/>
      </c:catAx>
      <c:valAx>
        <c:axId val="129703936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6022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2019 - 2020 - 2021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27-42A2-A5B3-0DBB30E34067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  <c:pt idx="9">
                  <c:v>5.9254601997710259E-2</c:v>
                </c:pt>
                <c:pt idx="10">
                  <c:v>6.6418149453662284E-2</c:v>
                </c:pt>
                <c:pt idx="11">
                  <c:v>0.1105091226295828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27-42A2-A5B3-0DBB30E34067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5128205128204726E-3"/>
                  <c:y val="3.75695184001886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27-42A2-A5B3-0DBB30E34067}"/>
                </c:ext>
              </c:extLst>
            </c:dLbl>
            <c:dLbl>
              <c:idx val="2"/>
              <c:layout>
                <c:manualLayout>
                  <c:x val="1.3025641025640985E-2"/>
                  <c:y val="3.75695184001893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27-42A2-A5B3-0DBB30E34067}"/>
                </c:ext>
              </c:extLst>
            </c:dLbl>
            <c:dLbl>
              <c:idx val="3"/>
              <c:layout>
                <c:manualLayout>
                  <c:x val="1.085470085470085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27-42A2-A5B3-0DBB30E340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08'!$D$30:$G$30</c:f>
              <c:numCache>
                <c:formatCode>0.0%</c:formatCode>
                <c:ptCount val="4"/>
                <c:pt idx="0">
                  <c:v>0.10502177665243621</c:v>
                </c:pt>
                <c:pt idx="1">
                  <c:v>7.0434812391640386E-2</c:v>
                </c:pt>
                <c:pt idx="2">
                  <c:v>0.12245615397984393</c:v>
                </c:pt>
                <c:pt idx="3">
                  <c:v>9.6824849795132895E-2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527-42A2-A5B3-0DBB30E34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76-4FBB-9DCC-EDBFF3B146E4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  <c:pt idx="9">
                  <c:v>0.8089760435722243</c:v>
                </c:pt>
                <c:pt idx="10">
                  <c:v>0.87897852014833611</c:v>
                </c:pt>
                <c:pt idx="11">
                  <c:v>0.97720642389555246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76-4FBB-9DCC-EDBFF3B146E4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/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8D76-4FBB-9DCC-EDBFF3B146E4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D76-4FBB-9DCC-EDBFF3B146E4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76-4FBB-9DCC-EDBFF3B146E4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D76-4FBB-9DCC-EDBFF3B146E4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76-4FBB-9DCC-EDBFF3B146E4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D76-4FBB-9DCC-EDBFF3B146E4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D76-4FBB-9DCC-EDBFF3B146E4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76-4FBB-9DCC-EDBFF3B146E4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D76-4FBB-9DCC-EDBFF3B146E4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76-4FBB-9DCC-EDBFF3B146E4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D76-4FBB-9DCC-EDBFF3B146E4}"/>
                </c:ext>
              </c:extLst>
            </c:dLbl>
            <c:dLbl>
              <c:idx val="10"/>
              <c:layout>
                <c:manualLayout>
                  <c:x val="-4.7774158523344191E-2"/>
                  <c:y val="-1.5023474178403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D76-4FBB-9DCC-EDBFF3B146E4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D76-4FBB-9DCC-EDBFF3B146E4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1">
                    <a:solidFill>
                      <a:srgbClr val="FF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08'!$D$24:$G$24</c:f>
              <c:numCache>
                <c:formatCode>0.0%</c:formatCode>
                <c:ptCount val="4"/>
                <c:pt idx="0">
                  <c:v>0.10502177665243621</c:v>
                </c:pt>
                <c:pt idx="1">
                  <c:v>0.17542442355476973</c:v>
                </c:pt>
                <c:pt idx="2">
                  <c:v>0.29756118281868182</c:v>
                </c:pt>
                <c:pt idx="3">
                  <c:v>0.39186717345496269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D76-4FBB-9DCC-EDBFF3B14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143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06-06-2021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06-06-2021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06-06-2021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06-06-2021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06-06-2021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ABRIL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mayo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2D3B3C-1E02-417F-8039-7D3946BC0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608129"/>
              </p:ext>
            </p:extLst>
          </p:nvPr>
        </p:nvGraphicFramePr>
        <p:xfrm>
          <a:off x="574868" y="1931184"/>
          <a:ext cx="7994263" cy="1206542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372961638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3582917115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4152343904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3220686112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821878273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618315329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390041704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220175284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2615494598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859937025"/>
                    </a:ext>
                  </a:extLst>
                </a:gridCol>
              </a:tblGrid>
              <a:tr h="1286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57479"/>
                  </a:ext>
                </a:extLst>
              </a:tr>
              <a:tr h="3941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57298"/>
                  </a:ext>
                </a:extLst>
              </a:tr>
              <a:tr h="1689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1.339.761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611643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107.577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72069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1.692.137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601026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60047"/>
                  </a:ext>
                </a:extLst>
              </a:tr>
              <a:tr h="1286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0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698892-66FF-466B-AE27-95273C556E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1477"/>
              </p:ext>
            </p:extLst>
          </p:nvPr>
        </p:nvGraphicFramePr>
        <p:xfrm>
          <a:off x="542925" y="1943973"/>
          <a:ext cx="8058152" cy="2164807"/>
        </p:xfrm>
        <a:graphic>
          <a:graphicData uri="http://schemas.openxmlformats.org/drawingml/2006/table">
            <a:tbl>
              <a:tblPr/>
              <a:tblGrid>
                <a:gridCol w="268248">
                  <a:extLst>
                    <a:ext uri="{9D8B030D-6E8A-4147-A177-3AD203B41FA5}">
                      <a16:colId xmlns:a16="http://schemas.microsoft.com/office/drawing/2014/main" val="387930643"/>
                    </a:ext>
                  </a:extLst>
                </a:gridCol>
                <a:gridCol w="268248">
                  <a:extLst>
                    <a:ext uri="{9D8B030D-6E8A-4147-A177-3AD203B41FA5}">
                      <a16:colId xmlns:a16="http://schemas.microsoft.com/office/drawing/2014/main" val="693382095"/>
                    </a:ext>
                  </a:extLst>
                </a:gridCol>
                <a:gridCol w="268248">
                  <a:extLst>
                    <a:ext uri="{9D8B030D-6E8A-4147-A177-3AD203B41FA5}">
                      <a16:colId xmlns:a16="http://schemas.microsoft.com/office/drawing/2014/main" val="2635784611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1090149015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666977177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415509150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144302645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763836882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2776311474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2223253009"/>
                    </a:ext>
                  </a:extLst>
                </a:gridCol>
              </a:tblGrid>
              <a:tr h="1302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8275874"/>
                  </a:ext>
                </a:extLst>
              </a:tr>
              <a:tr h="398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6636917"/>
                  </a:ext>
                </a:extLst>
              </a:tr>
              <a:tr h="1709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6.656.251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576.469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049377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436.017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128.786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4153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402.218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97972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3.911.148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790633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93191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520.157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049133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939485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Modernización del Estado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3.390.991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288.692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18703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1.906.868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79147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1.353.322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9066"/>
                  </a:ext>
                </a:extLst>
              </a:tr>
              <a:tr h="1302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506.774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100.271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491421"/>
                  </a:ext>
                </a:extLst>
              </a:tr>
              <a:tr h="1627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493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AE378E7-6853-4DCC-A2BF-860EEA87E5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79506"/>
              </p:ext>
            </p:extLst>
          </p:nvPr>
        </p:nvGraphicFramePr>
        <p:xfrm>
          <a:off x="539998" y="1835396"/>
          <a:ext cx="8064004" cy="2631220"/>
        </p:xfrm>
        <a:graphic>
          <a:graphicData uri="http://schemas.openxmlformats.org/drawingml/2006/table">
            <a:tbl>
              <a:tblPr/>
              <a:tblGrid>
                <a:gridCol w="270242">
                  <a:extLst>
                    <a:ext uri="{9D8B030D-6E8A-4147-A177-3AD203B41FA5}">
                      <a16:colId xmlns:a16="http://schemas.microsoft.com/office/drawing/2014/main" val="2205241773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655863847"/>
                    </a:ext>
                  </a:extLst>
                </a:gridCol>
                <a:gridCol w="270242">
                  <a:extLst>
                    <a:ext uri="{9D8B030D-6E8A-4147-A177-3AD203B41FA5}">
                      <a16:colId xmlns:a16="http://schemas.microsoft.com/office/drawing/2014/main" val="3594830588"/>
                    </a:ext>
                  </a:extLst>
                </a:gridCol>
                <a:gridCol w="3048322">
                  <a:extLst>
                    <a:ext uri="{9D8B030D-6E8A-4147-A177-3AD203B41FA5}">
                      <a16:colId xmlns:a16="http://schemas.microsoft.com/office/drawing/2014/main" val="350318935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978913117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127912720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1166967499"/>
                    </a:ext>
                  </a:extLst>
                </a:gridCol>
                <a:gridCol w="724247">
                  <a:extLst>
                    <a:ext uri="{9D8B030D-6E8A-4147-A177-3AD203B41FA5}">
                      <a16:colId xmlns:a16="http://schemas.microsoft.com/office/drawing/2014/main" val="809127311"/>
                    </a:ext>
                  </a:extLst>
                </a:gridCol>
                <a:gridCol w="659389">
                  <a:extLst>
                    <a:ext uri="{9D8B030D-6E8A-4147-A177-3AD203B41FA5}">
                      <a16:colId xmlns:a16="http://schemas.microsoft.com/office/drawing/2014/main" val="563667651"/>
                    </a:ext>
                  </a:extLst>
                </a:gridCol>
                <a:gridCol w="648579">
                  <a:extLst>
                    <a:ext uri="{9D8B030D-6E8A-4147-A177-3AD203B41FA5}">
                      <a16:colId xmlns:a16="http://schemas.microsoft.com/office/drawing/2014/main" val="2801684062"/>
                    </a:ext>
                  </a:extLst>
                </a:gridCol>
              </a:tblGrid>
              <a:tr h="1271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363570"/>
                  </a:ext>
                </a:extLst>
              </a:tr>
              <a:tr h="3895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849024"/>
                  </a:ext>
                </a:extLst>
              </a:tr>
              <a:tr h="1669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4.345.941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97880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130.381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73856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74077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704173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3.734.372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320.338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755497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53513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681157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36059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359.826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2361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772.606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638295"/>
                  </a:ext>
                </a:extLst>
              </a:tr>
              <a:tr h="16693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354.240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6352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360.926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403.989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891902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572878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102760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740383"/>
                  </a:ext>
                </a:extLst>
              </a:tr>
              <a:tr h="1271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70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5D13BAE-F8DE-41EB-84B6-D8211EFA3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30236"/>
              </p:ext>
            </p:extLst>
          </p:nvPr>
        </p:nvGraphicFramePr>
        <p:xfrm>
          <a:off x="539552" y="1759769"/>
          <a:ext cx="8064897" cy="2608550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67445287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621178535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776481551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42143125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11235699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26632601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8997599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30612907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14558270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237444197"/>
                    </a:ext>
                  </a:extLst>
                </a:gridCol>
              </a:tblGrid>
              <a:tr h="1280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382053"/>
                  </a:ext>
                </a:extLst>
              </a:tr>
              <a:tr h="3920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8212"/>
                  </a:ext>
                </a:extLst>
              </a:tr>
              <a:tr h="1680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6.562.240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47305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13.356.254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13.308.576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-47.678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5.119.337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62960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7240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940227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013786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38430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316779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1515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25178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85668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96763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66842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769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463621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89925"/>
                  </a:ext>
                </a:extLst>
              </a:tr>
              <a:tr h="1280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9888780,0%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88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EE54EE-87BD-485C-9BA0-08EA5BDA2B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37134"/>
              </p:ext>
            </p:extLst>
          </p:nvPr>
        </p:nvGraphicFramePr>
        <p:xfrm>
          <a:off x="536879" y="1757367"/>
          <a:ext cx="7990217" cy="1671633"/>
        </p:xfrm>
        <a:graphic>
          <a:graphicData uri="http://schemas.openxmlformats.org/drawingml/2006/table">
            <a:tbl>
              <a:tblPr/>
              <a:tblGrid>
                <a:gridCol w="267769">
                  <a:extLst>
                    <a:ext uri="{9D8B030D-6E8A-4147-A177-3AD203B41FA5}">
                      <a16:colId xmlns:a16="http://schemas.microsoft.com/office/drawing/2014/main" val="355254669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179508565"/>
                    </a:ext>
                  </a:extLst>
                </a:gridCol>
                <a:gridCol w="267769">
                  <a:extLst>
                    <a:ext uri="{9D8B030D-6E8A-4147-A177-3AD203B41FA5}">
                      <a16:colId xmlns:a16="http://schemas.microsoft.com/office/drawing/2014/main" val="3976347365"/>
                    </a:ext>
                  </a:extLst>
                </a:gridCol>
                <a:gridCol w="3020430">
                  <a:extLst>
                    <a:ext uri="{9D8B030D-6E8A-4147-A177-3AD203B41FA5}">
                      <a16:colId xmlns:a16="http://schemas.microsoft.com/office/drawing/2014/main" val="3917156176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2811424977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334642622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1510569882"/>
                    </a:ext>
                  </a:extLst>
                </a:gridCol>
                <a:gridCol w="717620">
                  <a:extLst>
                    <a:ext uri="{9D8B030D-6E8A-4147-A177-3AD203B41FA5}">
                      <a16:colId xmlns:a16="http://schemas.microsoft.com/office/drawing/2014/main" val="2104783957"/>
                    </a:ext>
                  </a:extLst>
                </a:gridCol>
                <a:gridCol w="653355">
                  <a:extLst>
                    <a:ext uri="{9D8B030D-6E8A-4147-A177-3AD203B41FA5}">
                      <a16:colId xmlns:a16="http://schemas.microsoft.com/office/drawing/2014/main" val="200365566"/>
                    </a:ext>
                  </a:extLst>
                </a:gridCol>
                <a:gridCol w="642645">
                  <a:extLst>
                    <a:ext uri="{9D8B030D-6E8A-4147-A177-3AD203B41FA5}">
                      <a16:colId xmlns:a16="http://schemas.microsoft.com/office/drawing/2014/main" val="1650002841"/>
                    </a:ext>
                  </a:extLst>
                </a:gridCol>
              </a:tblGrid>
              <a:tr h="124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3289"/>
                  </a:ext>
                </a:extLst>
              </a:tr>
              <a:tr h="3827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374157"/>
                  </a:ext>
                </a:extLst>
              </a:tr>
              <a:tr h="1640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1.453.552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21158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2.187.439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882.683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80310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060755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878817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98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90625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105153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51099"/>
                  </a:ext>
                </a:extLst>
              </a:tr>
              <a:tr h="124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3158760,0%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83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094CF3-ACE1-4617-A4A0-8A74A5585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192020"/>
              </p:ext>
            </p:extLst>
          </p:nvPr>
        </p:nvGraphicFramePr>
        <p:xfrm>
          <a:off x="550337" y="1787240"/>
          <a:ext cx="7995204" cy="3334274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166500184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291948752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966928453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109303139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09095189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973460742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923156401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724440094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3945235144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2816711405"/>
                    </a:ext>
                  </a:extLst>
                </a:gridCol>
              </a:tblGrid>
              <a:tr h="1264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772189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921536"/>
                  </a:ext>
                </a:extLst>
              </a:tr>
              <a:tr h="1659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91.491.272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472619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162.978.985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62.783.924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63248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20.552.817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7.247.221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5113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050684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719.235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94363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57244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27545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87094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73216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79019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12.739.454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37606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6034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39798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17512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10.873.486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2.427.959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06532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46962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1.306.274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4383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7.649.308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1.120.828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204015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640901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32560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70263"/>
                  </a:ext>
                </a:extLst>
              </a:tr>
              <a:tr h="1264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5.526.507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55265070,0%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683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D1DC56-7907-4298-9D41-2E3F4ABE0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33307"/>
              </p:ext>
            </p:extLst>
          </p:nvPr>
        </p:nvGraphicFramePr>
        <p:xfrm>
          <a:off x="547884" y="1772394"/>
          <a:ext cx="8017340" cy="2838581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812462152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597775462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762576515"/>
                    </a:ext>
                  </a:extLst>
                </a:gridCol>
                <a:gridCol w="3030683">
                  <a:extLst>
                    <a:ext uri="{9D8B030D-6E8A-4147-A177-3AD203B41FA5}">
                      <a16:colId xmlns:a16="http://schemas.microsoft.com/office/drawing/2014/main" val="637248709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625858787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144082781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3169154446"/>
                    </a:ext>
                  </a:extLst>
                </a:gridCol>
                <a:gridCol w="720056">
                  <a:extLst>
                    <a:ext uri="{9D8B030D-6E8A-4147-A177-3AD203B41FA5}">
                      <a16:colId xmlns:a16="http://schemas.microsoft.com/office/drawing/2014/main" val="4235605399"/>
                    </a:ext>
                  </a:extLst>
                </a:gridCol>
                <a:gridCol w="655573">
                  <a:extLst>
                    <a:ext uri="{9D8B030D-6E8A-4147-A177-3AD203B41FA5}">
                      <a16:colId xmlns:a16="http://schemas.microsoft.com/office/drawing/2014/main" val="1829424297"/>
                    </a:ext>
                  </a:extLst>
                </a:gridCol>
                <a:gridCol w="644826">
                  <a:extLst>
                    <a:ext uri="{9D8B030D-6E8A-4147-A177-3AD203B41FA5}">
                      <a16:colId xmlns:a16="http://schemas.microsoft.com/office/drawing/2014/main" val="20999515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7381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3805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4591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56.148.371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56.042.208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-106.163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19.277.468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780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7.862.454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1.874.871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9245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72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8958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5323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494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11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1.483.393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1.524.193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6447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7940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198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3422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1498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33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6004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817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34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2.696.922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26969220,0%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6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7C55AA6-20A0-4E73-9A42-2D8E3143C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072298"/>
              </p:ext>
            </p:extLst>
          </p:nvPr>
        </p:nvGraphicFramePr>
        <p:xfrm>
          <a:off x="576035" y="1801768"/>
          <a:ext cx="7956390" cy="1948227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148177766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187704872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2520477572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364004292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49521545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680422500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191000305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985320422"/>
                    </a:ext>
                  </a:extLst>
                </a:gridCol>
                <a:gridCol w="650590">
                  <a:extLst>
                    <a:ext uri="{9D8B030D-6E8A-4147-A177-3AD203B41FA5}">
                      <a16:colId xmlns:a16="http://schemas.microsoft.com/office/drawing/2014/main" val="295901863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3178683230"/>
                    </a:ext>
                  </a:extLst>
                </a:gridCol>
              </a:tblGrid>
              <a:tr h="1267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487419"/>
                  </a:ext>
                </a:extLst>
              </a:tr>
              <a:tr h="3880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98010"/>
                  </a:ext>
                </a:extLst>
              </a:tr>
              <a:tr h="1663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23.473.205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864461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43.728.551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18.864.312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079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9.866.510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2.044.146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138981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1.773.722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1.106.473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109896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945272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165657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57810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228115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1.282.445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1.105.902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688148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600226"/>
                  </a:ext>
                </a:extLst>
              </a:tr>
              <a:tr h="1267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1.458.274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14582740,0%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31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28700"/>
            <a:ext cx="7979478" cy="3134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A41B156-91FA-4D61-89D7-C8CAE83B81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766262"/>
              </p:ext>
            </p:extLst>
          </p:nvPr>
        </p:nvGraphicFramePr>
        <p:xfrm>
          <a:off x="552963" y="1969269"/>
          <a:ext cx="7967010" cy="1976132"/>
        </p:xfrm>
        <a:graphic>
          <a:graphicData uri="http://schemas.openxmlformats.org/drawingml/2006/table">
            <a:tbl>
              <a:tblPr/>
              <a:tblGrid>
                <a:gridCol w="266991">
                  <a:extLst>
                    <a:ext uri="{9D8B030D-6E8A-4147-A177-3AD203B41FA5}">
                      <a16:colId xmlns:a16="http://schemas.microsoft.com/office/drawing/2014/main" val="835917440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985077715"/>
                    </a:ext>
                  </a:extLst>
                </a:gridCol>
                <a:gridCol w="266991">
                  <a:extLst>
                    <a:ext uri="{9D8B030D-6E8A-4147-A177-3AD203B41FA5}">
                      <a16:colId xmlns:a16="http://schemas.microsoft.com/office/drawing/2014/main" val="1738251263"/>
                    </a:ext>
                  </a:extLst>
                </a:gridCol>
                <a:gridCol w="3011657">
                  <a:extLst>
                    <a:ext uri="{9D8B030D-6E8A-4147-A177-3AD203B41FA5}">
                      <a16:colId xmlns:a16="http://schemas.microsoft.com/office/drawing/2014/main" val="2255393541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038687876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417482903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3367931236"/>
                    </a:ext>
                  </a:extLst>
                </a:gridCol>
                <a:gridCol w="715536">
                  <a:extLst>
                    <a:ext uri="{9D8B030D-6E8A-4147-A177-3AD203B41FA5}">
                      <a16:colId xmlns:a16="http://schemas.microsoft.com/office/drawing/2014/main" val="2205445779"/>
                    </a:ext>
                  </a:extLst>
                </a:gridCol>
                <a:gridCol w="651458">
                  <a:extLst>
                    <a:ext uri="{9D8B030D-6E8A-4147-A177-3AD203B41FA5}">
                      <a16:colId xmlns:a16="http://schemas.microsoft.com/office/drawing/2014/main" val="3169267381"/>
                    </a:ext>
                  </a:extLst>
                </a:gridCol>
                <a:gridCol w="640778">
                  <a:extLst>
                    <a:ext uri="{9D8B030D-6E8A-4147-A177-3AD203B41FA5}">
                      <a16:colId xmlns:a16="http://schemas.microsoft.com/office/drawing/2014/main" val="2866794822"/>
                    </a:ext>
                  </a:extLst>
                </a:gridCol>
              </a:tblGrid>
              <a:tr h="1285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38069"/>
                  </a:ext>
                </a:extLst>
              </a:tr>
              <a:tr h="3936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33654"/>
                  </a:ext>
                </a:extLst>
              </a:tr>
              <a:tr h="1686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10.154.504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28151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4.858.133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224354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3.373.718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4.325.818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1.272.146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989363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47318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062844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577.830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171.611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716092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60951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897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091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593518"/>
                  </a:ext>
                </a:extLst>
              </a:tr>
              <a:tr h="12852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3572300,0%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910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7D68FEE-D04C-4AE8-8C67-94AA6B5A6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38140"/>
              </p:ext>
            </p:extLst>
          </p:nvPr>
        </p:nvGraphicFramePr>
        <p:xfrm>
          <a:off x="547380" y="1720559"/>
          <a:ext cx="8049240" cy="1708441"/>
        </p:xfrm>
        <a:graphic>
          <a:graphicData uri="http://schemas.openxmlformats.org/drawingml/2006/table">
            <a:tbl>
              <a:tblPr/>
              <a:tblGrid>
                <a:gridCol w="269747">
                  <a:extLst>
                    <a:ext uri="{9D8B030D-6E8A-4147-A177-3AD203B41FA5}">
                      <a16:colId xmlns:a16="http://schemas.microsoft.com/office/drawing/2014/main" val="1776385035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1299976981"/>
                    </a:ext>
                  </a:extLst>
                </a:gridCol>
                <a:gridCol w="269747">
                  <a:extLst>
                    <a:ext uri="{9D8B030D-6E8A-4147-A177-3AD203B41FA5}">
                      <a16:colId xmlns:a16="http://schemas.microsoft.com/office/drawing/2014/main" val="1407466221"/>
                    </a:ext>
                  </a:extLst>
                </a:gridCol>
                <a:gridCol w="3042741">
                  <a:extLst>
                    <a:ext uri="{9D8B030D-6E8A-4147-A177-3AD203B41FA5}">
                      <a16:colId xmlns:a16="http://schemas.microsoft.com/office/drawing/2014/main" val="2050493858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3191098597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1664709431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1353705490"/>
                    </a:ext>
                  </a:extLst>
                </a:gridCol>
                <a:gridCol w="722921">
                  <a:extLst>
                    <a:ext uri="{9D8B030D-6E8A-4147-A177-3AD203B41FA5}">
                      <a16:colId xmlns:a16="http://schemas.microsoft.com/office/drawing/2014/main" val="843800521"/>
                    </a:ext>
                  </a:extLst>
                </a:gridCol>
                <a:gridCol w="658182">
                  <a:extLst>
                    <a:ext uri="{9D8B030D-6E8A-4147-A177-3AD203B41FA5}">
                      <a16:colId xmlns:a16="http://schemas.microsoft.com/office/drawing/2014/main" val="2199887422"/>
                    </a:ext>
                  </a:extLst>
                </a:gridCol>
                <a:gridCol w="647392">
                  <a:extLst>
                    <a:ext uri="{9D8B030D-6E8A-4147-A177-3AD203B41FA5}">
                      <a16:colId xmlns:a16="http://schemas.microsoft.com/office/drawing/2014/main" val="2755974677"/>
                    </a:ext>
                  </a:extLst>
                </a:gridCol>
              </a:tblGrid>
              <a:tr h="1277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9582785"/>
                  </a:ext>
                </a:extLst>
              </a:tr>
              <a:tr h="3911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699564"/>
                  </a:ext>
                </a:extLst>
              </a:tr>
              <a:tr h="1676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11.284.712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753398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5.602.346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1.997.099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094607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5.139.611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1.248.561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055002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27468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188920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451889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728805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172581"/>
                  </a:ext>
                </a:extLst>
              </a:tr>
              <a:tr h="1277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3467250,0%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772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6551905"/>
              </p:ext>
            </p:extLst>
          </p:nvPr>
        </p:nvGraphicFramePr>
        <p:xfrm>
          <a:off x="466640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1281060"/>
              </p:ext>
            </p:extLst>
          </p:nvPr>
        </p:nvGraphicFramePr>
        <p:xfrm>
          <a:off x="4605762" y="1916831"/>
          <a:ext cx="4071599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1346CBE-8B2D-42C9-9BB7-9AFE3051E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96413"/>
              </p:ext>
            </p:extLst>
          </p:nvPr>
        </p:nvGraphicFramePr>
        <p:xfrm>
          <a:off x="546801" y="1724100"/>
          <a:ext cx="7980518" cy="155197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97097425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971182828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736098247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82685343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33394487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423915564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652003046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55204547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356526780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18763201"/>
                    </a:ext>
                  </a:extLst>
                </a:gridCol>
              </a:tblGrid>
              <a:tr h="1254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5635951"/>
                  </a:ext>
                </a:extLst>
              </a:tr>
              <a:tr h="3840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26119"/>
                  </a:ext>
                </a:extLst>
              </a:tr>
              <a:tr h="164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4660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942.418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957971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869.817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28138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094013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781182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851002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91490"/>
                  </a:ext>
                </a:extLst>
              </a:tr>
              <a:tr h="125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54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A09C79-BF62-485A-8158-2772C1610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926038"/>
              </p:ext>
            </p:extLst>
          </p:nvPr>
        </p:nvGraphicFramePr>
        <p:xfrm>
          <a:off x="537210" y="1745359"/>
          <a:ext cx="7981769" cy="1443077"/>
        </p:xfrm>
        <a:graphic>
          <a:graphicData uri="http://schemas.openxmlformats.org/drawingml/2006/table">
            <a:tbl>
              <a:tblPr/>
              <a:tblGrid>
                <a:gridCol w="267486">
                  <a:extLst>
                    <a:ext uri="{9D8B030D-6E8A-4147-A177-3AD203B41FA5}">
                      <a16:colId xmlns:a16="http://schemas.microsoft.com/office/drawing/2014/main" val="1149689158"/>
                    </a:ext>
                  </a:extLst>
                </a:gridCol>
                <a:gridCol w="267486">
                  <a:extLst>
                    <a:ext uri="{9D8B030D-6E8A-4147-A177-3AD203B41FA5}">
                      <a16:colId xmlns:a16="http://schemas.microsoft.com/office/drawing/2014/main" val="1706922636"/>
                    </a:ext>
                  </a:extLst>
                </a:gridCol>
                <a:gridCol w="267486">
                  <a:extLst>
                    <a:ext uri="{9D8B030D-6E8A-4147-A177-3AD203B41FA5}">
                      <a16:colId xmlns:a16="http://schemas.microsoft.com/office/drawing/2014/main" val="1611364546"/>
                    </a:ext>
                  </a:extLst>
                </a:gridCol>
                <a:gridCol w="3017237">
                  <a:extLst>
                    <a:ext uri="{9D8B030D-6E8A-4147-A177-3AD203B41FA5}">
                      <a16:colId xmlns:a16="http://schemas.microsoft.com/office/drawing/2014/main" val="675851186"/>
                    </a:ext>
                  </a:extLst>
                </a:gridCol>
                <a:gridCol w="716861">
                  <a:extLst>
                    <a:ext uri="{9D8B030D-6E8A-4147-A177-3AD203B41FA5}">
                      <a16:colId xmlns:a16="http://schemas.microsoft.com/office/drawing/2014/main" val="2727233606"/>
                    </a:ext>
                  </a:extLst>
                </a:gridCol>
                <a:gridCol w="716861">
                  <a:extLst>
                    <a:ext uri="{9D8B030D-6E8A-4147-A177-3AD203B41FA5}">
                      <a16:colId xmlns:a16="http://schemas.microsoft.com/office/drawing/2014/main" val="3643536003"/>
                    </a:ext>
                  </a:extLst>
                </a:gridCol>
                <a:gridCol w="716861">
                  <a:extLst>
                    <a:ext uri="{9D8B030D-6E8A-4147-A177-3AD203B41FA5}">
                      <a16:colId xmlns:a16="http://schemas.microsoft.com/office/drawing/2014/main" val="1686786147"/>
                    </a:ext>
                  </a:extLst>
                </a:gridCol>
                <a:gridCol w="716861">
                  <a:extLst>
                    <a:ext uri="{9D8B030D-6E8A-4147-A177-3AD203B41FA5}">
                      <a16:colId xmlns:a16="http://schemas.microsoft.com/office/drawing/2014/main" val="4028209176"/>
                    </a:ext>
                  </a:extLst>
                </a:gridCol>
                <a:gridCol w="652665">
                  <a:extLst>
                    <a:ext uri="{9D8B030D-6E8A-4147-A177-3AD203B41FA5}">
                      <a16:colId xmlns:a16="http://schemas.microsoft.com/office/drawing/2014/main" val="1797854959"/>
                    </a:ext>
                  </a:extLst>
                </a:gridCol>
                <a:gridCol w="641965">
                  <a:extLst>
                    <a:ext uri="{9D8B030D-6E8A-4147-A177-3AD203B41FA5}">
                      <a16:colId xmlns:a16="http://schemas.microsoft.com/office/drawing/2014/main" val="285977057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1829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27033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3.813.371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1.364.622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5503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920.452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3347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257.813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3813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441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1873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082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1845690,0%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9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C872989-05C1-47F9-9526-0D815168A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25568"/>
              </p:ext>
            </p:extLst>
          </p:nvPr>
        </p:nvGraphicFramePr>
        <p:xfrm>
          <a:off x="587771" y="1796202"/>
          <a:ext cx="7946626" cy="2280079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3688342879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884024765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2169533618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139593640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91877857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88407945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687810166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677051561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339484251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1031551174"/>
                    </a:ext>
                  </a:extLst>
                </a:gridCol>
              </a:tblGrid>
              <a:tr h="1240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807401"/>
                  </a:ext>
                </a:extLst>
              </a:tr>
              <a:tr h="3800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81699"/>
                  </a:ext>
                </a:extLst>
              </a:tr>
              <a:tr h="1628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8.564.033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64745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19.751.306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7.551.989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13509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2.861.688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2872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802176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60.946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974024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0566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Mediación en Salud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428509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438.740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9789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477549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499615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03873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384.767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183190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407536"/>
                  </a:ext>
                </a:extLst>
              </a:tr>
              <a:tr h="1240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299.077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2990770,0%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57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7CA1C72-BAEB-4CA3-B4BB-9EFE26798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56580"/>
              </p:ext>
            </p:extLst>
          </p:nvPr>
        </p:nvGraphicFramePr>
        <p:xfrm>
          <a:off x="543177" y="1741196"/>
          <a:ext cx="7988068" cy="2965445"/>
        </p:xfrm>
        <a:graphic>
          <a:graphicData uri="http://schemas.openxmlformats.org/drawingml/2006/table">
            <a:tbl>
              <a:tblPr/>
              <a:tblGrid>
                <a:gridCol w="267697">
                  <a:extLst>
                    <a:ext uri="{9D8B030D-6E8A-4147-A177-3AD203B41FA5}">
                      <a16:colId xmlns:a16="http://schemas.microsoft.com/office/drawing/2014/main" val="2606268467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3441083977"/>
                    </a:ext>
                  </a:extLst>
                </a:gridCol>
                <a:gridCol w="267697">
                  <a:extLst>
                    <a:ext uri="{9D8B030D-6E8A-4147-A177-3AD203B41FA5}">
                      <a16:colId xmlns:a16="http://schemas.microsoft.com/office/drawing/2014/main" val="805481067"/>
                    </a:ext>
                  </a:extLst>
                </a:gridCol>
                <a:gridCol w="3019617">
                  <a:extLst>
                    <a:ext uri="{9D8B030D-6E8A-4147-A177-3AD203B41FA5}">
                      <a16:colId xmlns:a16="http://schemas.microsoft.com/office/drawing/2014/main" val="379990346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06668805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764817351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1671924376"/>
                    </a:ext>
                  </a:extLst>
                </a:gridCol>
                <a:gridCol w="717427">
                  <a:extLst>
                    <a:ext uri="{9D8B030D-6E8A-4147-A177-3AD203B41FA5}">
                      <a16:colId xmlns:a16="http://schemas.microsoft.com/office/drawing/2014/main" val="3595418492"/>
                    </a:ext>
                  </a:extLst>
                </a:gridCol>
                <a:gridCol w="653180">
                  <a:extLst>
                    <a:ext uri="{9D8B030D-6E8A-4147-A177-3AD203B41FA5}">
                      <a16:colId xmlns:a16="http://schemas.microsoft.com/office/drawing/2014/main" val="2307940017"/>
                    </a:ext>
                  </a:extLst>
                </a:gridCol>
                <a:gridCol w="642472">
                  <a:extLst>
                    <a:ext uri="{9D8B030D-6E8A-4147-A177-3AD203B41FA5}">
                      <a16:colId xmlns:a16="http://schemas.microsoft.com/office/drawing/2014/main" val="214103705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04641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06878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19.166.827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6.129.587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830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16.774.731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16.715.921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-58.810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5.366.080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001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1.899.116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367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198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4326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160.085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1911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997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901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6069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5605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61.674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487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1962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4571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37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846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188.711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9179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6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47.653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3655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073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6316D79-F14E-46C2-8EDB-241F44238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93085"/>
              </p:ext>
            </p:extLst>
          </p:nvPr>
        </p:nvGraphicFramePr>
        <p:xfrm>
          <a:off x="543341" y="1748780"/>
          <a:ext cx="7987363" cy="2553315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2509644990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1550640679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772092034"/>
                    </a:ext>
                  </a:extLst>
                </a:gridCol>
                <a:gridCol w="3019351">
                  <a:extLst>
                    <a:ext uri="{9D8B030D-6E8A-4147-A177-3AD203B41FA5}">
                      <a16:colId xmlns:a16="http://schemas.microsoft.com/office/drawing/2014/main" val="1529506331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916164840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2350788413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3597482091"/>
                    </a:ext>
                  </a:extLst>
                </a:gridCol>
                <a:gridCol w="717364">
                  <a:extLst>
                    <a:ext uri="{9D8B030D-6E8A-4147-A177-3AD203B41FA5}">
                      <a16:colId xmlns:a16="http://schemas.microsoft.com/office/drawing/2014/main" val="717057106"/>
                    </a:ext>
                  </a:extLst>
                </a:gridCol>
                <a:gridCol w="653122">
                  <a:extLst>
                    <a:ext uri="{9D8B030D-6E8A-4147-A177-3AD203B41FA5}">
                      <a16:colId xmlns:a16="http://schemas.microsoft.com/office/drawing/2014/main" val="3414744343"/>
                    </a:ext>
                  </a:extLst>
                </a:gridCol>
                <a:gridCol w="642415">
                  <a:extLst>
                    <a:ext uri="{9D8B030D-6E8A-4147-A177-3AD203B41FA5}">
                      <a16:colId xmlns:a16="http://schemas.microsoft.com/office/drawing/2014/main" val="3432631164"/>
                    </a:ext>
                  </a:extLst>
                </a:gridCol>
              </a:tblGrid>
              <a:tr h="1253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4126408"/>
                  </a:ext>
                </a:extLst>
              </a:tr>
              <a:tr h="3837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969503"/>
                  </a:ext>
                </a:extLst>
              </a:tr>
              <a:tr h="1644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78.131.946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25.227.538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413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14.462.092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14.436.125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-25.967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4.420.646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12395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4.165.663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1.009.659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85742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03552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7452014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0853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53054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461340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451014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949675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988037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6538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286742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180086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049140"/>
                  </a:ext>
                </a:extLst>
              </a:tr>
              <a:tr h="1253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262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68150"/>
              </p:ext>
            </p:extLst>
          </p:nvPr>
        </p:nvGraphicFramePr>
        <p:xfrm>
          <a:off x="539551" y="2239021"/>
          <a:ext cx="7992889" cy="374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ABRIL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4786393"/>
              </p:ext>
            </p:extLst>
          </p:nvPr>
        </p:nvGraphicFramePr>
        <p:xfrm>
          <a:off x="539552" y="1988840"/>
          <a:ext cx="7920881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91414"/>
            <a:ext cx="801781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55828" y="1553807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4B2DD8-1F50-4B4E-9E92-EE037921F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103757"/>
              </p:ext>
            </p:extLst>
          </p:nvPr>
        </p:nvGraphicFramePr>
        <p:xfrm>
          <a:off x="554569" y="1924538"/>
          <a:ext cx="8034862" cy="2096327"/>
        </p:xfrm>
        <a:graphic>
          <a:graphicData uri="http://schemas.openxmlformats.org/drawingml/2006/table">
            <a:tbl>
              <a:tblPr/>
              <a:tblGrid>
                <a:gridCol w="288194">
                  <a:extLst>
                    <a:ext uri="{9D8B030D-6E8A-4147-A177-3AD203B41FA5}">
                      <a16:colId xmlns:a16="http://schemas.microsoft.com/office/drawing/2014/main" val="537225148"/>
                    </a:ext>
                  </a:extLst>
                </a:gridCol>
                <a:gridCol w="3250834">
                  <a:extLst>
                    <a:ext uri="{9D8B030D-6E8A-4147-A177-3AD203B41FA5}">
                      <a16:colId xmlns:a16="http://schemas.microsoft.com/office/drawing/2014/main" val="3491311406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792399614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3327913374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2556358989"/>
                    </a:ext>
                  </a:extLst>
                </a:gridCol>
                <a:gridCol w="772361">
                  <a:extLst>
                    <a:ext uri="{9D8B030D-6E8A-4147-A177-3AD203B41FA5}">
                      <a16:colId xmlns:a16="http://schemas.microsoft.com/office/drawing/2014/main" val="299681382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4219036729"/>
                    </a:ext>
                  </a:extLst>
                </a:gridCol>
                <a:gridCol w="703195">
                  <a:extLst>
                    <a:ext uri="{9D8B030D-6E8A-4147-A177-3AD203B41FA5}">
                      <a16:colId xmlns:a16="http://schemas.microsoft.com/office/drawing/2014/main" val="1132054709"/>
                    </a:ext>
                  </a:extLst>
                </a:gridCol>
              </a:tblGrid>
              <a:tr h="1386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757017"/>
                  </a:ext>
                </a:extLst>
              </a:tr>
              <a:tr h="4244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07652"/>
                  </a:ext>
                </a:extLst>
              </a:tr>
              <a:tr h="147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515.913.199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527.396.026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11.482.827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206.669.190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628349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353.801.433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353.557.328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-244.105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132.468.201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05385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65.451.052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66.403.152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18.185.928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138213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433.499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1.140.580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097541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18.072.269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18.115.269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3.813.128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88608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59.398.289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32.439.454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69530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28.972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11455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15.693.123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15.768.923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75.800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4.508.665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182184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669.234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6.575.678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423356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281.208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724862"/>
                  </a:ext>
                </a:extLst>
              </a:tr>
              <a:tr h="1386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2.546.591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6.862.680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4.316.089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14.084.262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55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911081-9CA7-4F31-9DC2-A948FBF5B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93957"/>
              </p:ext>
            </p:extLst>
          </p:nvPr>
        </p:nvGraphicFramePr>
        <p:xfrm>
          <a:off x="578589" y="1709326"/>
          <a:ext cx="7986821" cy="4199138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169655230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1751149457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2014498526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43673174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8820033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108243645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915139045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4293740223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129848312"/>
                    </a:ext>
                  </a:extLst>
                </a:gridCol>
              </a:tblGrid>
              <a:tr h="1317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119551"/>
                  </a:ext>
                </a:extLst>
              </a:tr>
              <a:tr h="4034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70516"/>
                  </a:ext>
                </a:extLst>
              </a:tr>
              <a:tr h="17290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31.982.449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33.061.442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1.078.993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9.522.696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485359"/>
                  </a:ext>
                </a:extLst>
              </a:tr>
              <a:tr h="1976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3.475.393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06333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3.673.510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42412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2.036.429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2.399.668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363.239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1.339.761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18244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6.609.479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6.656.251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560378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4.302.878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4.345.941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457.563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07765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19.630.581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19.790.450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8.015.792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69479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15.828.350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15.988.219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159.869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6.562.240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61391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3.802.231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1.453.552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33244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195.186.291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91.491.272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8844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24.690.203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33244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65.775.436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68.470.637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2.695.201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24.690.203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58326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55.368.793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23.473.205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37340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9.202.404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10.154.504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952.100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3.277.821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568182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077485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10.937.997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11.284.712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346.715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3.657.401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34229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3.656.518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1.255.020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04067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3.628.811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3.813.371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1.364.622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15547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23.404.091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8.564.033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258111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97.139.828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97.298.773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31.357.125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208279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19.079.140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19.166.827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87.687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6.129.587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777959"/>
                  </a:ext>
                </a:extLst>
              </a:tr>
              <a:tr h="164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78.060.688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78.131.946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71.258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25.227.538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38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 FET – Covid - 19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DBD02FF-BFD1-4A36-A59C-FA804E28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5379"/>
              </p:ext>
            </p:extLst>
          </p:nvPr>
        </p:nvGraphicFramePr>
        <p:xfrm>
          <a:off x="576387" y="1844824"/>
          <a:ext cx="7986821" cy="836800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4122567134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60870927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98934949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2653938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383225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738093260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986739383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3464332737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100153004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18913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37743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978129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 FET - Covid - 19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5.906.444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442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11A4C5C-EF1A-41B5-B9CD-2706B4550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207475"/>
              </p:ext>
            </p:extLst>
          </p:nvPr>
        </p:nvGraphicFramePr>
        <p:xfrm>
          <a:off x="576384" y="1673261"/>
          <a:ext cx="7956054" cy="2820012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2097625760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170962613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731625085"/>
                    </a:ext>
                  </a:extLst>
                </a:gridCol>
                <a:gridCol w="3119358">
                  <a:extLst>
                    <a:ext uri="{9D8B030D-6E8A-4147-A177-3AD203B41FA5}">
                      <a16:colId xmlns:a16="http://schemas.microsoft.com/office/drawing/2014/main" val="1190521929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88317822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23109050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19089834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1357796269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375614156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4067228944"/>
                    </a:ext>
                  </a:extLst>
                </a:gridCol>
              </a:tblGrid>
              <a:tr h="126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46433"/>
                  </a:ext>
                </a:extLst>
              </a:tr>
              <a:tr h="385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474812"/>
                  </a:ext>
                </a:extLst>
              </a:tr>
              <a:tr h="16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9.485.586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10.111.505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3.475.393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24224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6.026.587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2.017.845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90599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2.271.873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622.483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46455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1.115.295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204.048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257008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040289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104.909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28064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8765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555.133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27026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101.412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288911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399.949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101.412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012084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45148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52.274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8476212"/>
                  </a:ext>
                </a:extLst>
              </a:tr>
              <a:tr h="25206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44837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547189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71.821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64550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11183"/>
                  </a:ext>
                </a:extLst>
              </a:tr>
              <a:tr h="1260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625.919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625.929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6259290,0%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73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ABRIL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306B86-7892-4FB4-9386-AAC8BB3C1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468337"/>
              </p:ext>
            </p:extLst>
          </p:nvPr>
        </p:nvGraphicFramePr>
        <p:xfrm>
          <a:off x="553609" y="2017008"/>
          <a:ext cx="8036247" cy="1569941"/>
        </p:xfrm>
        <a:graphic>
          <a:graphicData uri="http://schemas.openxmlformats.org/drawingml/2006/table">
            <a:tbl>
              <a:tblPr/>
              <a:tblGrid>
                <a:gridCol w="269311">
                  <a:extLst>
                    <a:ext uri="{9D8B030D-6E8A-4147-A177-3AD203B41FA5}">
                      <a16:colId xmlns:a16="http://schemas.microsoft.com/office/drawing/2014/main" val="3976472172"/>
                    </a:ext>
                  </a:extLst>
                </a:gridCol>
                <a:gridCol w="269311">
                  <a:extLst>
                    <a:ext uri="{9D8B030D-6E8A-4147-A177-3AD203B41FA5}">
                      <a16:colId xmlns:a16="http://schemas.microsoft.com/office/drawing/2014/main" val="4209503888"/>
                    </a:ext>
                  </a:extLst>
                </a:gridCol>
                <a:gridCol w="269311">
                  <a:extLst>
                    <a:ext uri="{9D8B030D-6E8A-4147-A177-3AD203B41FA5}">
                      <a16:colId xmlns:a16="http://schemas.microsoft.com/office/drawing/2014/main" val="4084229535"/>
                    </a:ext>
                  </a:extLst>
                </a:gridCol>
                <a:gridCol w="3037831">
                  <a:extLst>
                    <a:ext uri="{9D8B030D-6E8A-4147-A177-3AD203B41FA5}">
                      <a16:colId xmlns:a16="http://schemas.microsoft.com/office/drawing/2014/main" val="3773676318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1678941063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4269584885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2608057569"/>
                    </a:ext>
                  </a:extLst>
                </a:gridCol>
                <a:gridCol w="721754">
                  <a:extLst>
                    <a:ext uri="{9D8B030D-6E8A-4147-A177-3AD203B41FA5}">
                      <a16:colId xmlns:a16="http://schemas.microsoft.com/office/drawing/2014/main" val="2848484182"/>
                    </a:ext>
                  </a:extLst>
                </a:gridCol>
                <a:gridCol w="657120">
                  <a:extLst>
                    <a:ext uri="{9D8B030D-6E8A-4147-A177-3AD203B41FA5}">
                      <a16:colId xmlns:a16="http://schemas.microsoft.com/office/drawing/2014/main" val="3782583965"/>
                    </a:ext>
                  </a:extLst>
                </a:gridCol>
                <a:gridCol w="646347">
                  <a:extLst>
                    <a:ext uri="{9D8B030D-6E8A-4147-A177-3AD203B41FA5}">
                      <a16:colId xmlns:a16="http://schemas.microsoft.com/office/drawing/2014/main" val="27564523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45797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92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9.548.077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3.673.510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404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1.552.470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0093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6772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8456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2967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7.880.074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2.688.846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0841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308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3747580,0%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2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4906</Words>
  <Application>Microsoft Office PowerPoint</Application>
  <PresentationFormat>Presentación en pantalla (4:3)</PresentationFormat>
  <Paragraphs>2883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Arial</vt:lpstr>
      <vt:lpstr>Calibri</vt:lpstr>
      <vt:lpstr>2_Tema de Office</vt:lpstr>
      <vt:lpstr>EJECUCIÓN ACUMULADA DE GASTOS PRESUPUESTARIOS AL MES DE ABRIL DE 2021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ABRIL DE 2021  PARTIDA 08 MINISTERIO DE HACIENDA</vt:lpstr>
      <vt:lpstr>EJECUCIÓN ACUMULADA DE GASTOS A ABRIL DE 2021  PARTIDA 08 RESUMEN POR CAPÍTULOS</vt:lpstr>
      <vt:lpstr>EJECUCIÓN ACUMULADA DE GASTOS A ABRIL DE 2021  PARTIDA 08 RESUMEN POR CAPÍTULOS FET – Covid - 19</vt:lpstr>
      <vt:lpstr>EJECUCIÓN ACUMULADA DE GASTOS A ABRIL DE 2021  PARTIDA 08. CAPÍTULO 01. PROGRAMA 01: SECRETARÍA Y ADMINISTRACIÓN GENERAL</vt:lpstr>
      <vt:lpstr>EJECUCIÓN ACUMULADA DE GASTOS A ABRIL DE 2021  PARTIDA 08. CAPÍTULO 01. PROGRAMA 06: UNIDAD ADMINISTRADORA DE LOS TRIBUNALES TRIBUTARIOS Y ADUANERO</vt:lpstr>
      <vt:lpstr>EJECUCIÓN ACUMULADA DE GASTOS A ABRIL DE 2021  PARTIDA 08. CAPÍTULO 01. PROGRAMA 07: SISTEMA INTEGRADO DE COMERCIO EXTERIOR (SICEX)</vt:lpstr>
      <vt:lpstr>EJECUCIÓN ACUMULADA DE GASTOS A ABRIL DE 2021  PARTIDA 08. CAPÍTULO 01. PROGRAMA 08: PROGRAMA DE MODERNIZACIÓN SECTOR PÚBLICO</vt:lpstr>
      <vt:lpstr>EJECUCIÓN ACUMULADA DE GASTOS A ABRIL DE 2021  PARTIDA 08. CAPÍTULO 01. PROGRAMA 09: PROGRAMA EXPORTACIÓN DE SERVICIOS</vt:lpstr>
      <vt:lpstr>EJECUCIÓN ACUMULADA DE GASTOS A ABRIL DE 2021  PARTIDA 08. CAPÍTULO 02. PROGRAMA 01: DIRECCIÓN DE PRESUPUESTOS</vt:lpstr>
      <vt:lpstr>EJECUCIÓN ACUMULADA DE GASTOS A ABRIL DE 2021  PARTIDA 08. CAPÍTULO 02. PROGRAMA 02: SISTEMA DE GESTIÓN FINANCIERA DEL ESTADO</vt:lpstr>
      <vt:lpstr>EJECUCIÓN ACUMULADA DE GASTOS A ABRIL DE 2021  PARTIDA 08. CAPÍTULO 03. PROGRAMA 01: SERVICIO DE IMPUESTOS INTERNOS</vt:lpstr>
      <vt:lpstr>EJECUCIÓN ACUMULADA DE GASTOS A ABRIL DE 2021  PARTIDA 08. CAPÍTULO 04. PROGRAMA 01: SERVICIO NACIONAL DE ADUANAS</vt:lpstr>
      <vt:lpstr>EJECUCIÓN ACUMULADA DE GASTOS A ABRIL DE 2021  PARTIDA 08. CAPÍTULO 05. PROGRAMA 01: SERVICIO DE TESORERÍAS</vt:lpstr>
      <vt:lpstr>EJECUCIÓN ACUMULADA DE GASTOS A ABRIL DE 2021  PARTIDA 08. CAPÍTULO 07. PROGRAMA 01: DIRECCIÓN DE COMPRAS Y CONTRATACIÓN PÚBLICA</vt:lpstr>
      <vt:lpstr>EJECUCIÓN ACUMULADA DE GASTOS A ABRIL DE 2021  PARTIDA 08. CAPÍTULO 15. PROGRAMA 01: DIRECCIÓN NACIONAL DEL SERVICIO CIVIL</vt:lpstr>
      <vt:lpstr>EJECUCIÓN ACUMULADA DE GASTOS A ABRIL DE 2021  PARTIDA 08. CAPÍTULO 16. PROGRAMA 01: UNIDAD DE ANÁLISIS FINANCIERO</vt:lpstr>
      <vt:lpstr>EJECUCIÓN ACUMULADA DE GASTOS A ABRIL DE 2021  PARTIDA 08. CAPÍTULO 17. PROGRAMA 01: SUPERINTENDENCIA DE CASINOS DE JUEGO</vt:lpstr>
      <vt:lpstr>EJECUCIÓN ACUMULADA DE GASTOS A ABRIL DE 2021  PARTIDA 08. CAPÍTULO 30. PROGRAMA 01: CONSEJO DE DEFENSA DEL ESTADO</vt:lpstr>
      <vt:lpstr>EJECUCIÓN ACUMULADA DE GASTOS A ABRIL DE 2021  PARTIDA 08. CAPÍTULO 31. PROGRAMA 01: COMISIÓN PARA EL MERCADO FINANCIERO</vt:lpstr>
      <vt:lpstr>EJECUCIÓN ACUMULADA DE GASTOS A ABRIL DE 2021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423</cp:revision>
  <cp:lastPrinted>2019-10-12T13:02:40Z</cp:lastPrinted>
  <dcterms:created xsi:type="dcterms:W3CDTF">2016-06-23T13:38:47Z</dcterms:created>
  <dcterms:modified xsi:type="dcterms:W3CDTF">2021-06-07T01:06:19Z</dcterms:modified>
</cp:coreProperties>
</file>