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06'!$D$21:$O$21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06'!$C$20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06'!$D$20:$G$20</c:f>
              <c:numCache>
                <c:formatCode>0.0%</c:formatCode>
                <c:ptCount val="4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854352"/>
        <c:axId val="497854744"/>
      </c:lineChart>
      <c:catAx>
        <c:axId val="49785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854744"/>
        <c:crosses val="autoZero"/>
        <c:auto val="1"/>
        <c:lblAlgn val="ctr"/>
        <c:lblOffset val="100"/>
        <c:noMultiLvlLbl val="0"/>
      </c:catAx>
      <c:valAx>
        <c:axId val="49785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854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06'!$D$27:$O$27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06'!$C$26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06'!$D$26:$G$26</c:f>
              <c:numCache>
                <c:formatCode>0.0%</c:formatCode>
                <c:ptCount val="4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873168"/>
        <c:axId val="497886496"/>
      </c:barChart>
      <c:catAx>
        <c:axId val="49787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886496"/>
        <c:crosses val="autoZero"/>
        <c:auto val="1"/>
        <c:lblAlgn val="ctr"/>
        <c:lblOffset val="100"/>
        <c:noMultiLvlLbl val="0"/>
      </c:catAx>
      <c:valAx>
        <c:axId val="49788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87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59505"/>
              </p:ext>
            </p:extLst>
          </p:nvPr>
        </p:nvGraphicFramePr>
        <p:xfrm>
          <a:off x="530871" y="1809057"/>
          <a:ext cx="8122069" cy="4487374"/>
        </p:xfrm>
        <a:graphic>
          <a:graphicData uri="http://schemas.openxmlformats.org/drawingml/2006/table">
            <a:tbl>
              <a:tblPr/>
              <a:tblGrid>
                <a:gridCol w="632069"/>
                <a:gridCol w="290750"/>
                <a:gridCol w="293911"/>
                <a:gridCol w="2303887"/>
                <a:gridCol w="796405"/>
                <a:gridCol w="796405"/>
                <a:gridCol w="745840"/>
                <a:gridCol w="745840"/>
                <a:gridCol w="758481"/>
                <a:gridCol w="758481"/>
              </a:tblGrid>
              <a:tr h="178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27.367.295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3.985.378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7695"/>
              </p:ext>
            </p:extLst>
          </p:nvPr>
        </p:nvGraphicFramePr>
        <p:xfrm>
          <a:off x="518863" y="2204869"/>
          <a:ext cx="8167938" cy="3312362"/>
        </p:xfrm>
        <a:graphic>
          <a:graphicData uri="http://schemas.openxmlformats.org/drawingml/2006/table">
            <a:tbl>
              <a:tblPr/>
              <a:tblGrid>
                <a:gridCol w="634650"/>
                <a:gridCol w="291939"/>
                <a:gridCol w="295112"/>
                <a:gridCol w="2398974"/>
                <a:gridCol w="799659"/>
                <a:gridCol w="799659"/>
                <a:gridCol w="748886"/>
                <a:gridCol w="675901"/>
                <a:gridCol w="761579"/>
                <a:gridCol w="761579"/>
              </a:tblGrid>
              <a:tr h="218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0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01190"/>
              </p:ext>
            </p:extLst>
          </p:nvPr>
        </p:nvGraphicFramePr>
        <p:xfrm>
          <a:off x="518865" y="1798238"/>
          <a:ext cx="8167934" cy="4231885"/>
        </p:xfrm>
        <a:graphic>
          <a:graphicData uri="http://schemas.openxmlformats.org/drawingml/2006/table">
            <a:tbl>
              <a:tblPr/>
              <a:tblGrid>
                <a:gridCol w="723092"/>
                <a:gridCol w="301289"/>
                <a:gridCol w="280199"/>
                <a:gridCol w="2630251"/>
                <a:gridCol w="723092"/>
                <a:gridCol w="711041"/>
                <a:gridCol w="711041"/>
                <a:gridCol w="641745"/>
                <a:gridCol w="723092"/>
                <a:gridCol w="723092"/>
              </a:tblGrid>
              <a:tr h="192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2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6.520.006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1.877.701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421.969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421.969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337.808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74040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1901"/>
              </p:ext>
            </p:extLst>
          </p:nvPr>
        </p:nvGraphicFramePr>
        <p:xfrm>
          <a:off x="518862" y="2251233"/>
          <a:ext cx="8167931" cy="3265998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312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81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377141"/>
              </p:ext>
            </p:extLst>
          </p:nvPr>
        </p:nvGraphicFramePr>
        <p:xfrm>
          <a:off x="417237" y="1772816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15052"/>
              </p:ext>
            </p:extLst>
          </p:nvPr>
        </p:nvGraphicFramePr>
        <p:xfrm>
          <a:off x="466600" y="2057400"/>
          <a:ext cx="821079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19278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59235"/>
              </p:ext>
            </p:extLst>
          </p:nvPr>
        </p:nvGraphicFramePr>
        <p:xfrm>
          <a:off x="494413" y="2102475"/>
          <a:ext cx="8131668" cy="2910704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5"/>
                <a:gridCol w="747895"/>
              </a:tblGrid>
              <a:tr h="22176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916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91.082.030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28.178.993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53.575.040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31918"/>
              </p:ext>
            </p:extLst>
          </p:nvPr>
        </p:nvGraphicFramePr>
        <p:xfrm>
          <a:off x="467546" y="2132859"/>
          <a:ext cx="8219253" cy="3384372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237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52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92281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53926"/>
              </p:ext>
            </p:extLst>
          </p:nvPr>
        </p:nvGraphicFramePr>
        <p:xfrm>
          <a:off x="539151" y="2348881"/>
          <a:ext cx="8147648" cy="2808312"/>
        </p:xfrm>
        <a:graphic>
          <a:graphicData uri="http://schemas.openxmlformats.org/drawingml/2006/table">
            <a:tbl>
              <a:tblPr/>
              <a:tblGrid>
                <a:gridCol w="268183"/>
                <a:gridCol w="3052175"/>
                <a:gridCol w="855631"/>
                <a:gridCol w="830089"/>
                <a:gridCol w="779007"/>
                <a:gridCol w="830089"/>
                <a:gridCol w="766237"/>
                <a:gridCol w="766237"/>
              </a:tblGrid>
              <a:tr h="9438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33.726.025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886.282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11.631.238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6.654.808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1.823.501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6.520.006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1.877.701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7.427.617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2.752.057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10.020.842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3.153.482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27.367.295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6.941.014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97586"/>
              </p:ext>
            </p:extLst>
          </p:nvPr>
        </p:nvGraphicFramePr>
        <p:xfrm>
          <a:off x="542902" y="1916825"/>
          <a:ext cx="8073475" cy="4384094"/>
        </p:xfrm>
        <a:graphic>
          <a:graphicData uri="http://schemas.openxmlformats.org/drawingml/2006/table">
            <a:tbl>
              <a:tblPr/>
              <a:tblGrid>
                <a:gridCol w="583765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558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3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33.726.025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11.631.238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24.090.418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-50.571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8.018.008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1.245.676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68312"/>
              </p:ext>
            </p:extLst>
          </p:nvPr>
        </p:nvGraphicFramePr>
        <p:xfrm>
          <a:off x="467548" y="2060843"/>
          <a:ext cx="8219254" cy="3600404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2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1986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83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2209</Words>
  <Application>Microsoft Office PowerPoint</Application>
  <PresentationFormat>Presentación en pantalla (4:3)</PresentationFormat>
  <Paragraphs>1298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ABRIL DE 2021 PARTIDA 06: MINISTERIO DE RELACIONES EXTERIORES</vt:lpstr>
      <vt:lpstr>EJECUCIÓN ACUMULADA DE GASTOS A ABRIL DE 2021  PARTIDA 06 MINISTERIO DE RELACIONES EXTERIORES</vt:lpstr>
      <vt:lpstr>EJECUCIÓN ACUMULADA DE GASTOS A ABRIL DE 2021  PARTIDA 06 MINISTERIO DE RELACIONES EXTERIORES</vt:lpstr>
      <vt:lpstr>EJECUCIÓN ACUMULADA DE GASTOS A ABRIL DE 2021  PARTIDA 06 MINISTERIO DE RELACIONES EXTERIORES</vt:lpstr>
      <vt:lpstr>EJECUCIÓN ACUMULADA DE GASTOS A ABRIL DE 2021  PARTIDA 06 MINISTERIO DE RELACIONES EXTERIORES</vt:lpstr>
      <vt:lpstr>EJECUCIÓN ACUMULADA DE GASTOS A ABRIL DE 2021  PARTIDA 06 MINISTERIO DE RELACIONES EXTERIORES</vt:lpstr>
      <vt:lpstr>EJECUCIÓN ACUMULADA DE GASTOS A ABRIL DE 2021  PARTIDA 06 RESUMEN POR CAPÍTULOS</vt:lpstr>
      <vt:lpstr>EJECUCIÓN ACUMULADA DE GASTOS A ABRIL DE 2021  PARTIDA 06. CAPÍTULO 01. PROGRAMA 01: SECRETARÍA Y ADMINISTRACIÓN GENERAL Y SERVICIO EXTERIOR</vt:lpstr>
      <vt:lpstr>EJECUCIÓN ACUMULADA DE GASTOS A ABRIL DE 2021  PARTIDA 06. CAPÍTULO 02. PROGRAMA 01: DIRECCIÓN GENERAL DE RELACIONES ECONÓMICAS INTERNACIONALES</vt:lpstr>
      <vt:lpstr>EJECUCIÓN ACUMULADA DE GASTOS A ABRIL DE 2021  PARTIDA 06. CAPÍTULO 02. PROGRAMA 02: PROMOCIÓN DE EXPORTACIONES</vt:lpstr>
      <vt:lpstr>EJECUCIÓN ACUMULADA DE GASTOS A ABRIL DE 2021  PARTIDA 06. CAPÍTULO 03. PROGRAMA 01: DIRECCIÓN DE FRONTERAS Y LÍMITES DE ESTADO</vt:lpstr>
      <vt:lpstr>EJECUCIÓN ACUMULADA DE GASTOS A ABRIL DE 2021  PARTIDA 06. CAPÍTULO 04. PROGRAMA 01: INSTITUTO ANTÁRTICO CHILENO</vt:lpstr>
      <vt:lpstr>EJECUCIÓN ACUMULADA DE GASTOS A ABRIL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327</cp:revision>
  <cp:lastPrinted>2019-06-03T14:10:49Z</cp:lastPrinted>
  <dcterms:created xsi:type="dcterms:W3CDTF">2016-06-23T13:38:47Z</dcterms:created>
  <dcterms:modified xsi:type="dcterms:W3CDTF">2021-06-15T01:22:50Z</dcterms:modified>
</cp:coreProperties>
</file>