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04'!$D$35:$G$35</c:f>
              <c:numCache>
                <c:formatCode>0.0%</c:formatCode>
                <c:ptCount val="4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31374976"/>
        <c:axId val="431375368"/>
      </c:barChart>
      <c:catAx>
        <c:axId val="43137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1375368"/>
        <c:crosses val="autoZero"/>
        <c:auto val="0"/>
        <c:lblAlgn val="ctr"/>
        <c:lblOffset val="100"/>
        <c:noMultiLvlLbl val="0"/>
      </c:catAx>
      <c:valAx>
        <c:axId val="4313753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313749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04'!$D$31:$G$31</c:f>
              <c:numCache>
                <c:formatCode>0.0%</c:formatCode>
                <c:ptCount val="4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0886200"/>
        <c:axId val="470883456"/>
      </c:lineChart>
      <c:catAx>
        <c:axId val="470886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0883456"/>
        <c:crosses val="autoZero"/>
        <c:auto val="1"/>
        <c:lblAlgn val="ctr"/>
        <c:lblOffset val="100"/>
        <c:tickLblSkip val="1"/>
        <c:noMultiLvlLbl val="0"/>
      </c:catAx>
      <c:valAx>
        <c:axId val="47088345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08862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10-06-2021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10-06-2021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10-06-2021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10-06-2021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10-06-2021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10-06-2021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32487"/>
              </p:ext>
            </p:extLst>
          </p:nvPr>
        </p:nvGraphicFramePr>
        <p:xfrm>
          <a:off x="479235" y="1796400"/>
          <a:ext cx="8207565" cy="408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534947"/>
              </p:ext>
            </p:extLst>
          </p:nvPr>
        </p:nvGraphicFramePr>
        <p:xfrm>
          <a:off x="467544" y="1797048"/>
          <a:ext cx="8219256" cy="3792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3" y="18139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004511"/>
              </p:ext>
            </p:extLst>
          </p:nvPr>
        </p:nvGraphicFramePr>
        <p:xfrm>
          <a:off x="395535" y="2269255"/>
          <a:ext cx="8210797" cy="2954859"/>
        </p:xfrm>
        <a:graphic>
          <a:graphicData uri="http://schemas.openxmlformats.org/drawingml/2006/table">
            <a:tbl>
              <a:tblPr/>
              <a:tblGrid>
                <a:gridCol w="938777"/>
                <a:gridCol w="2662204"/>
                <a:gridCol w="938777"/>
                <a:gridCol w="938777"/>
                <a:gridCol w="938777"/>
                <a:gridCol w="938777"/>
                <a:gridCol w="854708"/>
              </a:tblGrid>
              <a:tr h="24245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250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7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87.028.668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24.572.065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6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3" y="626069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90303"/>
              </p:ext>
            </p:extLst>
          </p:nvPr>
        </p:nvGraphicFramePr>
        <p:xfrm>
          <a:off x="406303" y="1657224"/>
          <a:ext cx="8195709" cy="4519743"/>
        </p:xfrm>
        <a:graphic>
          <a:graphicData uri="http://schemas.openxmlformats.org/drawingml/2006/table">
            <a:tbl>
              <a:tblPr/>
              <a:tblGrid>
                <a:gridCol w="887813"/>
                <a:gridCol w="327961"/>
                <a:gridCol w="327961"/>
                <a:gridCol w="2305666"/>
                <a:gridCol w="887813"/>
                <a:gridCol w="887813"/>
                <a:gridCol w="887813"/>
                <a:gridCol w="887813"/>
                <a:gridCol w="795056"/>
              </a:tblGrid>
              <a:tr h="1956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3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87.028.668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30.455.853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24.572.065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1.308.853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73.309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72.910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4.493.010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4.111.881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4033</TotalTime>
  <Words>451</Words>
  <Application>Microsoft Office PowerPoint</Application>
  <PresentationFormat>Presentación en pantalla (4:3)</PresentationFormat>
  <Paragraphs>268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ABRIL DE 2021 PARTIDA 04: CONTRALORÍA GENERAL DE LA REPÚBLICA</vt:lpstr>
      <vt:lpstr>EJECUCIÓN ACUMULADA DE GASTOS A ABRIL DE 2021  PARTIDA 04 CONTRALORÍA GENERAL DE LA REPÚBLICA</vt:lpstr>
      <vt:lpstr>EJECUCIÓN ACUMULADA DE GASTOS A ABRIL DE 2021  PARTIDA 04 CONTRALORÍA GENERAL DE LA REPÚBLICA</vt:lpstr>
      <vt:lpstr>EJECUCION ACUMULADA DE GASTOS A ABRIL DE 2021  PARTIDA 04 CONTRALORÍA GENERAL DE LA REPÚBLICA</vt:lpstr>
      <vt:lpstr>EJECUCIÓN ACUMULADA DE GASTOS A ABRIL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280</cp:revision>
  <cp:lastPrinted>2019-10-18T21:20:26Z</cp:lastPrinted>
  <dcterms:created xsi:type="dcterms:W3CDTF">2016-06-23T13:38:47Z</dcterms:created>
  <dcterms:modified xsi:type="dcterms:W3CDTF">2021-06-11T01:03:01Z</dcterms:modified>
</cp:coreProperties>
</file>