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52-4DF5-AD48-922175B64F98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52-4DF5-AD48-922175B64F98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52-4DF5-AD48-922175B64F98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52-4DF5-AD48-922175B64F98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52-4DF5-AD48-922175B64F98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52-4DF5-AD48-922175B64F98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52-4DF5-AD48-922175B64F98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52-4DF5-AD48-922175B64F98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52-4DF5-AD48-922175B64F98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52-4DF5-AD48-922175B64F9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A52-4DF5-AD48-922175B64F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02'!$D$24:$G$24</c:f>
              <c:numCache>
                <c:formatCode>0.0%</c:formatCode>
                <c:ptCount val="4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A52-4DF5-AD48-922175B64F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9A-4C7E-A054-65C910BB598A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9A-4C7E-A054-65C910BB598A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9A-4C7E-A054-65C910BB598A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9A-4C7E-A054-65C910BB598A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9A-4C7E-A054-65C910BB598A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9A-4C7E-A054-65C910BB598A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9A-4C7E-A054-65C910BB598A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9A-4C7E-A054-65C910BB598A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9A-4C7E-A054-65C910BB598A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9A-4C7E-A054-65C910BB598A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9A-4C7E-A054-65C910BB598A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9A-4C7E-A054-65C910BB598A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9A-4C7E-A054-65C910BB5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02'!$D$18:$G$18</c:f>
              <c:numCache>
                <c:formatCode>0.0%</c:formatCode>
                <c:ptCount val="4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B9A-4C7E-A054-65C910BB5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D310EE-91E8-46EF-BAA9-007A3A1EE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99914"/>
              </p:ext>
            </p:extLst>
          </p:nvPr>
        </p:nvGraphicFramePr>
        <p:xfrm>
          <a:off x="520950" y="1988839"/>
          <a:ext cx="7939480" cy="1574403"/>
        </p:xfrm>
        <a:graphic>
          <a:graphicData uri="http://schemas.openxmlformats.org/drawingml/2006/table">
            <a:tbl>
              <a:tblPr/>
              <a:tblGrid>
                <a:gridCol w="288394">
                  <a:extLst>
                    <a:ext uri="{9D8B030D-6E8A-4147-A177-3AD203B41FA5}">
                      <a16:colId xmlns:a16="http://schemas.microsoft.com/office/drawing/2014/main" val="2711001575"/>
                    </a:ext>
                  </a:extLst>
                </a:gridCol>
                <a:gridCol w="288394">
                  <a:extLst>
                    <a:ext uri="{9D8B030D-6E8A-4147-A177-3AD203B41FA5}">
                      <a16:colId xmlns:a16="http://schemas.microsoft.com/office/drawing/2014/main" val="1299819426"/>
                    </a:ext>
                  </a:extLst>
                </a:gridCol>
                <a:gridCol w="288394">
                  <a:extLst>
                    <a:ext uri="{9D8B030D-6E8A-4147-A177-3AD203B41FA5}">
                      <a16:colId xmlns:a16="http://schemas.microsoft.com/office/drawing/2014/main" val="647834721"/>
                    </a:ext>
                  </a:extLst>
                </a:gridCol>
                <a:gridCol w="2586893">
                  <a:extLst>
                    <a:ext uri="{9D8B030D-6E8A-4147-A177-3AD203B41FA5}">
                      <a16:colId xmlns:a16="http://schemas.microsoft.com/office/drawing/2014/main" val="158867824"/>
                    </a:ext>
                  </a:extLst>
                </a:gridCol>
                <a:gridCol w="772895">
                  <a:extLst>
                    <a:ext uri="{9D8B030D-6E8A-4147-A177-3AD203B41FA5}">
                      <a16:colId xmlns:a16="http://schemas.microsoft.com/office/drawing/2014/main" val="3937774400"/>
                    </a:ext>
                  </a:extLst>
                </a:gridCol>
                <a:gridCol w="772895">
                  <a:extLst>
                    <a:ext uri="{9D8B030D-6E8A-4147-A177-3AD203B41FA5}">
                      <a16:colId xmlns:a16="http://schemas.microsoft.com/office/drawing/2014/main" val="2876838065"/>
                    </a:ext>
                  </a:extLst>
                </a:gridCol>
                <a:gridCol w="772895">
                  <a:extLst>
                    <a:ext uri="{9D8B030D-6E8A-4147-A177-3AD203B41FA5}">
                      <a16:colId xmlns:a16="http://schemas.microsoft.com/office/drawing/2014/main" val="1664555747"/>
                    </a:ext>
                  </a:extLst>
                </a:gridCol>
                <a:gridCol w="772895">
                  <a:extLst>
                    <a:ext uri="{9D8B030D-6E8A-4147-A177-3AD203B41FA5}">
                      <a16:colId xmlns:a16="http://schemas.microsoft.com/office/drawing/2014/main" val="2725981563"/>
                    </a:ext>
                  </a:extLst>
                </a:gridCol>
                <a:gridCol w="703681">
                  <a:extLst>
                    <a:ext uri="{9D8B030D-6E8A-4147-A177-3AD203B41FA5}">
                      <a16:colId xmlns:a16="http://schemas.microsoft.com/office/drawing/2014/main" val="3620167480"/>
                    </a:ext>
                  </a:extLst>
                </a:gridCol>
                <a:gridCol w="692144">
                  <a:extLst>
                    <a:ext uri="{9D8B030D-6E8A-4147-A177-3AD203B41FA5}">
                      <a16:colId xmlns:a16="http://schemas.microsoft.com/office/drawing/2014/main" val="3849538248"/>
                    </a:ext>
                  </a:extLst>
                </a:gridCol>
              </a:tblGrid>
              <a:tr h="138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55129"/>
                  </a:ext>
                </a:extLst>
              </a:tr>
              <a:tr h="423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26165"/>
                  </a:ext>
                </a:extLst>
              </a:tr>
              <a:tr h="181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525.341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1168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64202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916950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4718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59848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863168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89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CA40C8-808E-4948-B84D-ECF7CBED0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609007"/>
              </p:ext>
            </p:extLst>
          </p:nvPr>
        </p:nvGraphicFramePr>
        <p:xfrm>
          <a:off x="527947" y="1988839"/>
          <a:ext cx="7932484" cy="1001742"/>
        </p:xfrm>
        <a:graphic>
          <a:graphicData uri="http://schemas.openxmlformats.org/drawingml/2006/table">
            <a:tbl>
              <a:tblPr/>
              <a:tblGrid>
                <a:gridCol w="288140">
                  <a:extLst>
                    <a:ext uri="{9D8B030D-6E8A-4147-A177-3AD203B41FA5}">
                      <a16:colId xmlns:a16="http://schemas.microsoft.com/office/drawing/2014/main" val="4205488863"/>
                    </a:ext>
                  </a:extLst>
                </a:gridCol>
                <a:gridCol w="288140">
                  <a:extLst>
                    <a:ext uri="{9D8B030D-6E8A-4147-A177-3AD203B41FA5}">
                      <a16:colId xmlns:a16="http://schemas.microsoft.com/office/drawing/2014/main" val="1975434871"/>
                    </a:ext>
                  </a:extLst>
                </a:gridCol>
                <a:gridCol w="288140">
                  <a:extLst>
                    <a:ext uri="{9D8B030D-6E8A-4147-A177-3AD203B41FA5}">
                      <a16:colId xmlns:a16="http://schemas.microsoft.com/office/drawing/2014/main" val="1153634817"/>
                    </a:ext>
                  </a:extLst>
                </a:gridCol>
                <a:gridCol w="2584612">
                  <a:extLst>
                    <a:ext uri="{9D8B030D-6E8A-4147-A177-3AD203B41FA5}">
                      <a16:colId xmlns:a16="http://schemas.microsoft.com/office/drawing/2014/main" val="217136576"/>
                    </a:ext>
                  </a:extLst>
                </a:gridCol>
                <a:gridCol w="772214">
                  <a:extLst>
                    <a:ext uri="{9D8B030D-6E8A-4147-A177-3AD203B41FA5}">
                      <a16:colId xmlns:a16="http://schemas.microsoft.com/office/drawing/2014/main" val="3048780768"/>
                    </a:ext>
                  </a:extLst>
                </a:gridCol>
                <a:gridCol w="772214">
                  <a:extLst>
                    <a:ext uri="{9D8B030D-6E8A-4147-A177-3AD203B41FA5}">
                      <a16:colId xmlns:a16="http://schemas.microsoft.com/office/drawing/2014/main" val="534169528"/>
                    </a:ext>
                  </a:extLst>
                </a:gridCol>
                <a:gridCol w="772214">
                  <a:extLst>
                    <a:ext uri="{9D8B030D-6E8A-4147-A177-3AD203B41FA5}">
                      <a16:colId xmlns:a16="http://schemas.microsoft.com/office/drawing/2014/main" val="1274545778"/>
                    </a:ext>
                  </a:extLst>
                </a:gridCol>
                <a:gridCol w="772214">
                  <a:extLst>
                    <a:ext uri="{9D8B030D-6E8A-4147-A177-3AD203B41FA5}">
                      <a16:colId xmlns:a16="http://schemas.microsoft.com/office/drawing/2014/main" val="836552473"/>
                    </a:ext>
                  </a:extLst>
                </a:gridCol>
                <a:gridCol w="703061">
                  <a:extLst>
                    <a:ext uri="{9D8B030D-6E8A-4147-A177-3AD203B41FA5}">
                      <a16:colId xmlns:a16="http://schemas.microsoft.com/office/drawing/2014/main" val="2286275557"/>
                    </a:ext>
                  </a:extLst>
                </a:gridCol>
                <a:gridCol w="691535">
                  <a:extLst>
                    <a:ext uri="{9D8B030D-6E8A-4147-A177-3AD203B41FA5}">
                      <a16:colId xmlns:a16="http://schemas.microsoft.com/office/drawing/2014/main" val="3579265610"/>
                    </a:ext>
                  </a:extLst>
                </a:gridCol>
              </a:tblGrid>
              <a:tr h="135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49900"/>
                  </a:ext>
                </a:extLst>
              </a:tr>
              <a:tr h="415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53399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74458"/>
                  </a:ext>
                </a:extLst>
              </a:tr>
              <a:tr h="135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9845"/>
                  </a:ext>
                </a:extLst>
              </a:tr>
              <a:tr h="135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216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290278"/>
              </p:ext>
            </p:extLst>
          </p:nvPr>
        </p:nvGraphicFramePr>
        <p:xfrm>
          <a:off x="613324" y="2069765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758972"/>
              </p:ext>
            </p:extLst>
          </p:nvPr>
        </p:nvGraphicFramePr>
        <p:xfrm>
          <a:off x="534740" y="1916832"/>
          <a:ext cx="814243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CFD7E7-F72A-4B4A-81A1-4FA567AF4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83640"/>
              </p:ext>
            </p:extLst>
          </p:nvPr>
        </p:nvGraphicFramePr>
        <p:xfrm>
          <a:off x="522351" y="1799140"/>
          <a:ext cx="7866071" cy="1763502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754285974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294592140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52930020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058109814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636059010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578203155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423684318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430430076"/>
                    </a:ext>
                  </a:extLst>
                </a:gridCol>
              </a:tblGrid>
              <a:tr h="1585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552709"/>
                  </a:ext>
                </a:extLst>
              </a:tr>
              <a:tr h="48545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27695"/>
                  </a:ext>
                </a:extLst>
              </a:tr>
              <a:tr h="168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132.683.412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34500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72.043.688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22.288.774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43167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477244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425433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12.540.749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1526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599982"/>
                  </a:ext>
                </a:extLst>
              </a:tr>
              <a:tr h="158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72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0D9048-08C0-4C41-89DF-EF0A68997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74002"/>
              </p:ext>
            </p:extLst>
          </p:nvPr>
        </p:nvGraphicFramePr>
        <p:xfrm>
          <a:off x="520218" y="1878508"/>
          <a:ext cx="8083400" cy="155850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2842894063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1741262304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3177203408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438247017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720307810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827022102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1291097418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2526752232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3443727875"/>
                    </a:ext>
                  </a:extLst>
                </a:gridCol>
              </a:tblGrid>
              <a:tr h="141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85931"/>
                  </a:ext>
                </a:extLst>
              </a:tr>
              <a:tr h="433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436870"/>
                  </a:ext>
                </a:extLst>
              </a:tr>
              <a:tr h="18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132.683.412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2.476.362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39.423.810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30483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46.816.355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2.361.651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12.290.543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11903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22.797.910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81352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12.973.340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389722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525.341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39695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257.809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9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785AA37-FA8E-46AE-B48C-912EB028C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91505"/>
              </p:ext>
            </p:extLst>
          </p:nvPr>
        </p:nvGraphicFramePr>
        <p:xfrm>
          <a:off x="559870" y="1722352"/>
          <a:ext cx="7920880" cy="4315912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613429063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1511939701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758188161"/>
                    </a:ext>
                  </a:extLst>
                </a:gridCol>
                <a:gridCol w="2580832">
                  <a:extLst>
                    <a:ext uri="{9D8B030D-6E8A-4147-A177-3AD203B41FA5}">
                      <a16:colId xmlns:a16="http://schemas.microsoft.com/office/drawing/2014/main" val="102907087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657580129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31323491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080092566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867731933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3295701181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96905676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89469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5230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46.816.355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2.361.651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12.290.543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71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6.824.454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684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690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1975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757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313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3.745.036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6879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388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9503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3.494.923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2847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1.765.949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1712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288.394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35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734.358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619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207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3111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992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85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2594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510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088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847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048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5080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535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1388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75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334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42D5B2-C935-47D6-B8AD-801BC52C1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63172"/>
              </p:ext>
            </p:extLst>
          </p:nvPr>
        </p:nvGraphicFramePr>
        <p:xfrm>
          <a:off x="518432" y="1772816"/>
          <a:ext cx="8007741" cy="3498703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1857548507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483669518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307976347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1671292564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826652031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89393816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045506287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499473718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1528904852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157286605"/>
                    </a:ext>
                  </a:extLst>
                </a:gridCol>
              </a:tblGrid>
              <a:tr h="13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57848"/>
                  </a:ext>
                </a:extLst>
              </a:tr>
              <a:tr h="422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02108"/>
                  </a:ext>
                </a:extLst>
              </a:tr>
              <a:tr h="180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22.797.910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8430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11.650.553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4029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1.454.685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46457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78071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7005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8.789.559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3488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8.715.338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3372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3.632.549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4709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70717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3.128.038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2934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615.906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2924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3019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733.831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3101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23700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42207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8358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3296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1565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6047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9037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89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C82B88-0A2D-4F9D-AA20-FD188B253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87314"/>
              </p:ext>
            </p:extLst>
          </p:nvPr>
        </p:nvGraphicFramePr>
        <p:xfrm>
          <a:off x="571155" y="1858594"/>
          <a:ext cx="7939839" cy="2928801"/>
        </p:xfrm>
        <a:graphic>
          <a:graphicData uri="http://schemas.openxmlformats.org/drawingml/2006/table">
            <a:tbl>
              <a:tblPr/>
              <a:tblGrid>
                <a:gridCol w="288407">
                  <a:extLst>
                    <a:ext uri="{9D8B030D-6E8A-4147-A177-3AD203B41FA5}">
                      <a16:colId xmlns:a16="http://schemas.microsoft.com/office/drawing/2014/main" val="4003324592"/>
                    </a:ext>
                  </a:extLst>
                </a:gridCol>
                <a:gridCol w="288407">
                  <a:extLst>
                    <a:ext uri="{9D8B030D-6E8A-4147-A177-3AD203B41FA5}">
                      <a16:colId xmlns:a16="http://schemas.microsoft.com/office/drawing/2014/main" val="3997748580"/>
                    </a:ext>
                  </a:extLst>
                </a:gridCol>
                <a:gridCol w="288407">
                  <a:extLst>
                    <a:ext uri="{9D8B030D-6E8A-4147-A177-3AD203B41FA5}">
                      <a16:colId xmlns:a16="http://schemas.microsoft.com/office/drawing/2014/main" val="3018925160"/>
                    </a:ext>
                  </a:extLst>
                </a:gridCol>
                <a:gridCol w="2587009">
                  <a:extLst>
                    <a:ext uri="{9D8B030D-6E8A-4147-A177-3AD203B41FA5}">
                      <a16:colId xmlns:a16="http://schemas.microsoft.com/office/drawing/2014/main" val="3285326103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3525959366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2174640057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1767699093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2728798851"/>
                    </a:ext>
                  </a:extLst>
                </a:gridCol>
                <a:gridCol w="703713">
                  <a:extLst>
                    <a:ext uri="{9D8B030D-6E8A-4147-A177-3AD203B41FA5}">
                      <a16:colId xmlns:a16="http://schemas.microsoft.com/office/drawing/2014/main" val="3025659732"/>
                    </a:ext>
                  </a:extLst>
                </a:gridCol>
                <a:gridCol w="692176">
                  <a:extLst>
                    <a:ext uri="{9D8B030D-6E8A-4147-A177-3AD203B41FA5}">
                      <a16:colId xmlns:a16="http://schemas.microsoft.com/office/drawing/2014/main" val="3359541441"/>
                    </a:ext>
                  </a:extLst>
                </a:gridCol>
              </a:tblGrid>
              <a:tr h="137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07839"/>
                  </a:ext>
                </a:extLst>
              </a:tr>
              <a:tr h="419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04842"/>
                  </a:ext>
                </a:extLst>
              </a:tr>
              <a:tr h="179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12.973.340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390255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3.408.872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184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296.932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7688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55765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534368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33488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59450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40964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51478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078608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2259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5858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1332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7979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5544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78765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931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4229</TotalTime>
  <Words>1853</Words>
  <Application>Microsoft Office PowerPoint</Application>
  <PresentationFormat>Presentación en pantalla (4:3)</PresentationFormat>
  <Paragraphs>1017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ABRIL DE 2021 PARTIDA 02: CONGRESO NACIONAL</vt:lpstr>
      <vt:lpstr>DISTRIBUCIÓN POR SUBTÍTULO DE GASTO Y CÁPITULO  PARTIDA 02 CONGRESO NACIONAL</vt:lpstr>
      <vt:lpstr>COMPORTAMIENTO DE LA EJECUCIÓN MENSUAL DE GASTOS A ABRIL DE 2021 PARTIDA 02 CONGRESO NACIONAL</vt:lpstr>
      <vt:lpstr>COMPORTAMIENTO DE LA EJECUCIÓN ACUMULADA DE GASTOS A ABRIL DE 2021 PARTIDA 02 CONGRESO NACIONAL</vt:lpstr>
      <vt:lpstr>EJECUCIÓN ACUMULADA DE GASTOS A ABRIL DE 2021 PARTIDA 02 CONGRESO NACIONAL</vt:lpstr>
      <vt:lpstr>EJECUCIÓN ACUMULADA DE GASTOS A ABRIL DE 2021 PARTIDA 02 RESUMEN POR CAPÍTULOS</vt:lpstr>
      <vt:lpstr>EJECUCIÓN ACUMULADA DE GASTOS A ABRIL DE 2021 PARTIDA 02. CAPÍTULO 01. PROGRAMA 01: SENADO</vt:lpstr>
      <vt:lpstr>EJECUCIÓN ACUMULADA DE GASTOS A ABRIL DE 2021 PARTIDA 02. CAPÍTULO 02. PROGRAMA 01: CAMARA DE DIPUTADOS</vt:lpstr>
      <vt:lpstr>EJECUCIÓN ACUMULADA DE GASTOS A ABRIL DE 2021 PARTIDA 02. CAPÍTULO 03. PROGRAMA 01: BIBLIOTECA DEL CONGRESO NACIONAL</vt:lpstr>
      <vt:lpstr>EJECUCIÓN ACUMULADA DE GASTOS A ABRIL DE 2021 PARTIDA 02. CAPÍTULO 04. PROGRAMA 01: CONSEJO RESOLUTIVO DE ASIGNACIONES PARLAMENTARIAS</vt:lpstr>
      <vt:lpstr>EJECUCIÓN ACUMULADA DE GASTOS A ABRIL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292</cp:revision>
  <cp:lastPrinted>2019-11-05T12:34:56Z</cp:lastPrinted>
  <dcterms:created xsi:type="dcterms:W3CDTF">2016-06-23T13:38:47Z</dcterms:created>
  <dcterms:modified xsi:type="dcterms:W3CDTF">2021-06-07T01:01:06Z</dcterms:modified>
</cp:coreProperties>
</file>