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03" r:id="rId9"/>
    <p:sldId id="268" r:id="rId10"/>
    <p:sldId id="310" r:id="rId11"/>
    <p:sldId id="311" r:id="rId12"/>
    <p:sldId id="309" r:id="rId13"/>
    <p:sldId id="306" r:id="rId14"/>
    <p:sldId id="312" r:id="rId15"/>
    <p:sldId id="307" r:id="rId16"/>
    <p:sldId id="271" r:id="rId17"/>
    <p:sldId id="273" r:id="rId18"/>
    <p:sldId id="274" r:id="rId19"/>
    <p:sldId id="276" r:id="rId20"/>
    <p:sldId id="275" r:id="rId21"/>
    <p:sldId id="313" r:id="rId22"/>
    <p:sldId id="314" r:id="rId23"/>
    <p:sldId id="315" r:id="rId2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12-07-2020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12-07-2020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12-07-2020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Febrero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611560" y="1988840"/>
            <a:ext cx="7992888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7615974-E5F1-47DA-925F-B375E4C42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317889"/>
              </p:ext>
            </p:extLst>
          </p:nvPr>
        </p:nvGraphicFramePr>
        <p:xfrm>
          <a:off x="537543" y="1630556"/>
          <a:ext cx="8066901" cy="4351346"/>
        </p:xfrm>
        <a:graphic>
          <a:graphicData uri="http://schemas.openxmlformats.org/drawingml/2006/table">
            <a:tbl>
              <a:tblPr/>
              <a:tblGrid>
                <a:gridCol w="260307">
                  <a:extLst>
                    <a:ext uri="{9D8B030D-6E8A-4147-A177-3AD203B41FA5}">
                      <a16:colId xmlns:a16="http://schemas.microsoft.com/office/drawing/2014/main" val="357961360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2728043378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1004963261"/>
                    </a:ext>
                  </a:extLst>
                </a:gridCol>
                <a:gridCol w="2936260">
                  <a:extLst>
                    <a:ext uri="{9D8B030D-6E8A-4147-A177-3AD203B41FA5}">
                      <a16:colId xmlns:a16="http://schemas.microsoft.com/office/drawing/2014/main" val="2101558811"/>
                    </a:ext>
                  </a:extLst>
                </a:gridCol>
                <a:gridCol w="804347">
                  <a:extLst>
                    <a:ext uri="{9D8B030D-6E8A-4147-A177-3AD203B41FA5}">
                      <a16:colId xmlns:a16="http://schemas.microsoft.com/office/drawing/2014/main" val="3980252284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4016334194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826225147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1000397801"/>
                    </a:ext>
                  </a:extLst>
                </a:gridCol>
                <a:gridCol w="741873">
                  <a:extLst>
                    <a:ext uri="{9D8B030D-6E8A-4147-A177-3AD203B41FA5}">
                      <a16:colId xmlns:a16="http://schemas.microsoft.com/office/drawing/2014/main" val="33817048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2738615866"/>
                    </a:ext>
                  </a:extLst>
                </a:gridCol>
              </a:tblGrid>
              <a:tr h="117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041890"/>
                  </a:ext>
                </a:extLst>
              </a:tr>
              <a:tr h="351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19155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2.733.673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31895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1.165.264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65396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1.481.537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647751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310938"/>
                  </a:ext>
                </a:extLst>
              </a:tr>
              <a:tr h="131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24838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79097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59.498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70752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27873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334.823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95663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175.510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02168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68235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24695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6357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37614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77829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51226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06382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247821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98874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176591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660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08800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008430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36694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48725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137.866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22576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95366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42521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67149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2532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2734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89647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953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FDE86A6-4F8D-4B50-836C-AE94B3884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404267"/>
              </p:ext>
            </p:extLst>
          </p:nvPr>
        </p:nvGraphicFramePr>
        <p:xfrm>
          <a:off x="546910" y="1750317"/>
          <a:ext cx="8000958" cy="2200933"/>
        </p:xfrm>
        <a:graphic>
          <a:graphicData uri="http://schemas.openxmlformats.org/drawingml/2006/table">
            <a:tbl>
              <a:tblPr/>
              <a:tblGrid>
                <a:gridCol w="258179">
                  <a:extLst>
                    <a:ext uri="{9D8B030D-6E8A-4147-A177-3AD203B41FA5}">
                      <a16:colId xmlns:a16="http://schemas.microsoft.com/office/drawing/2014/main" val="2364683378"/>
                    </a:ext>
                  </a:extLst>
                </a:gridCol>
                <a:gridCol w="258179">
                  <a:extLst>
                    <a:ext uri="{9D8B030D-6E8A-4147-A177-3AD203B41FA5}">
                      <a16:colId xmlns:a16="http://schemas.microsoft.com/office/drawing/2014/main" val="2171210940"/>
                    </a:ext>
                  </a:extLst>
                </a:gridCol>
                <a:gridCol w="258179">
                  <a:extLst>
                    <a:ext uri="{9D8B030D-6E8A-4147-A177-3AD203B41FA5}">
                      <a16:colId xmlns:a16="http://schemas.microsoft.com/office/drawing/2014/main" val="3273554967"/>
                    </a:ext>
                  </a:extLst>
                </a:gridCol>
                <a:gridCol w="2912255">
                  <a:extLst>
                    <a:ext uri="{9D8B030D-6E8A-4147-A177-3AD203B41FA5}">
                      <a16:colId xmlns:a16="http://schemas.microsoft.com/office/drawing/2014/main" val="3054455126"/>
                    </a:ext>
                  </a:extLst>
                </a:gridCol>
                <a:gridCol w="797771">
                  <a:extLst>
                    <a:ext uri="{9D8B030D-6E8A-4147-A177-3AD203B41FA5}">
                      <a16:colId xmlns:a16="http://schemas.microsoft.com/office/drawing/2014/main" val="205855605"/>
                    </a:ext>
                  </a:extLst>
                </a:gridCol>
                <a:gridCol w="691919">
                  <a:extLst>
                    <a:ext uri="{9D8B030D-6E8A-4147-A177-3AD203B41FA5}">
                      <a16:colId xmlns:a16="http://schemas.microsoft.com/office/drawing/2014/main" val="4022576856"/>
                    </a:ext>
                  </a:extLst>
                </a:gridCol>
                <a:gridCol w="691919">
                  <a:extLst>
                    <a:ext uri="{9D8B030D-6E8A-4147-A177-3AD203B41FA5}">
                      <a16:colId xmlns:a16="http://schemas.microsoft.com/office/drawing/2014/main" val="1246415797"/>
                    </a:ext>
                  </a:extLst>
                </a:gridCol>
                <a:gridCol w="691919">
                  <a:extLst>
                    <a:ext uri="{9D8B030D-6E8A-4147-A177-3AD203B41FA5}">
                      <a16:colId xmlns:a16="http://schemas.microsoft.com/office/drawing/2014/main" val="3069837580"/>
                    </a:ext>
                  </a:extLst>
                </a:gridCol>
                <a:gridCol w="735810">
                  <a:extLst>
                    <a:ext uri="{9D8B030D-6E8A-4147-A177-3AD203B41FA5}">
                      <a16:colId xmlns:a16="http://schemas.microsoft.com/office/drawing/2014/main" val="794156246"/>
                    </a:ext>
                  </a:extLst>
                </a:gridCol>
                <a:gridCol w="704828">
                  <a:extLst>
                    <a:ext uri="{9D8B030D-6E8A-4147-A177-3AD203B41FA5}">
                      <a16:colId xmlns:a16="http://schemas.microsoft.com/office/drawing/2014/main" val="392633916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159678"/>
                  </a:ext>
                </a:extLst>
              </a:tr>
              <a:tr h="366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85289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76624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79404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35930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61150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93402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26748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44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854.056.735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2462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615.262.043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34861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14535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238.794.303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2478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64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28286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221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545DC7F-2104-4F93-9AAB-0D9693C0E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27282"/>
              </p:ext>
            </p:extLst>
          </p:nvPr>
        </p:nvGraphicFramePr>
        <p:xfrm>
          <a:off x="531981" y="1849594"/>
          <a:ext cx="8094436" cy="1579406"/>
        </p:xfrm>
        <a:graphic>
          <a:graphicData uri="http://schemas.openxmlformats.org/drawingml/2006/table">
            <a:tbl>
              <a:tblPr/>
              <a:tblGrid>
                <a:gridCol w="264697">
                  <a:extLst>
                    <a:ext uri="{9D8B030D-6E8A-4147-A177-3AD203B41FA5}">
                      <a16:colId xmlns:a16="http://schemas.microsoft.com/office/drawing/2014/main" val="895724510"/>
                    </a:ext>
                  </a:extLst>
                </a:gridCol>
                <a:gridCol w="264697">
                  <a:extLst>
                    <a:ext uri="{9D8B030D-6E8A-4147-A177-3AD203B41FA5}">
                      <a16:colId xmlns:a16="http://schemas.microsoft.com/office/drawing/2014/main" val="1604377495"/>
                    </a:ext>
                  </a:extLst>
                </a:gridCol>
                <a:gridCol w="264697">
                  <a:extLst>
                    <a:ext uri="{9D8B030D-6E8A-4147-A177-3AD203B41FA5}">
                      <a16:colId xmlns:a16="http://schemas.microsoft.com/office/drawing/2014/main" val="2160880581"/>
                    </a:ext>
                  </a:extLst>
                </a:gridCol>
                <a:gridCol w="2985783">
                  <a:extLst>
                    <a:ext uri="{9D8B030D-6E8A-4147-A177-3AD203B41FA5}">
                      <a16:colId xmlns:a16="http://schemas.microsoft.com/office/drawing/2014/main" val="95513404"/>
                    </a:ext>
                  </a:extLst>
                </a:gridCol>
                <a:gridCol w="709388">
                  <a:extLst>
                    <a:ext uri="{9D8B030D-6E8A-4147-A177-3AD203B41FA5}">
                      <a16:colId xmlns:a16="http://schemas.microsoft.com/office/drawing/2014/main" val="4273904643"/>
                    </a:ext>
                  </a:extLst>
                </a:gridCol>
                <a:gridCol w="709388">
                  <a:extLst>
                    <a:ext uri="{9D8B030D-6E8A-4147-A177-3AD203B41FA5}">
                      <a16:colId xmlns:a16="http://schemas.microsoft.com/office/drawing/2014/main" val="3858829076"/>
                    </a:ext>
                  </a:extLst>
                </a:gridCol>
                <a:gridCol w="709388">
                  <a:extLst>
                    <a:ext uri="{9D8B030D-6E8A-4147-A177-3AD203B41FA5}">
                      <a16:colId xmlns:a16="http://schemas.microsoft.com/office/drawing/2014/main" val="3103236247"/>
                    </a:ext>
                  </a:extLst>
                </a:gridCol>
                <a:gridCol w="709388">
                  <a:extLst>
                    <a:ext uri="{9D8B030D-6E8A-4147-A177-3AD203B41FA5}">
                      <a16:colId xmlns:a16="http://schemas.microsoft.com/office/drawing/2014/main" val="718961170"/>
                    </a:ext>
                  </a:extLst>
                </a:gridCol>
                <a:gridCol w="754387">
                  <a:extLst>
                    <a:ext uri="{9D8B030D-6E8A-4147-A177-3AD203B41FA5}">
                      <a16:colId xmlns:a16="http://schemas.microsoft.com/office/drawing/2014/main" val="4066985316"/>
                    </a:ext>
                  </a:extLst>
                </a:gridCol>
                <a:gridCol w="722623">
                  <a:extLst>
                    <a:ext uri="{9D8B030D-6E8A-4147-A177-3AD203B41FA5}">
                      <a16:colId xmlns:a16="http://schemas.microsoft.com/office/drawing/2014/main" val="499955533"/>
                    </a:ext>
                  </a:extLst>
                </a:gridCol>
              </a:tblGrid>
              <a:tr h="1548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556098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625889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647.584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05987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647.584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40172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8238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310564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45394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110.042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46912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8823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07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711519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A3F724C-3E53-4546-8557-8BFFB8D89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457116"/>
              </p:ext>
            </p:extLst>
          </p:nvPr>
        </p:nvGraphicFramePr>
        <p:xfrm>
          <a:off x="536798" y="1700808"/>
          <a:ext cx="8070402" cy="2731099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1970082853"/>
                    </a:ext>
                  </a:extLst>
                </a:gridCol>
                <a:gridCol w="265809">
                  <a:extLst>
                    <a:ext uri="{9D8B030D-6E8A-4147-A177-3AD203B41FA5}">
                      <a16:colId xmlns:a16="http://schemas.microsoft.com/office/drawing/2014/main" val="3268562665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648027569"/>
                    </a:ext>
                  </a:extLst>
                </a:gridCol>
                <a:gridCol w="2951854">
                  <a:extLst>
                    <a:ext uri="{9D8B030D-6E8A-4147-A177-3AD203B41FA5}">
                      <a16:colId xmlns:a16="http://schemas.microsoft.com/office/drawing/2014/main" val="648687261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458496742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788226059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065969049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50823486"/>
                    </a:ext>
                  </a:extLst>
                </a:gridCol>
                <a:gridCol w="743396">
                  <a:extLst>
                    <a:ext uri="{9D8B030D-6E8A-4147-A177-3AD203B41FA5}">
                      <a16:colId xmlns:a16="http://schemas.microsoft.com/office/drawing/2014/main" val="4156650538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2716850961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426223"/>
                  </a:ext>
                </a:extLst>
              </a:tr>
              <a:tr h="46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179260"/>
                  </a:ext>
                </a:extLst>
              </a:tr>
              <a:tr h="160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2.397.823.742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053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2.397.823.742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20853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18.414.647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18.414.647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1.778.336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43410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128.899.927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128.899.927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10.569.320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31962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40.807.029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87765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5.868.200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48269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2.394.355.571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2.394.355.571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154.231.133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37006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89.100.649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89.100.649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3.374.717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63449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282.580.525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282.580.525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11.841.995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19719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35.446.427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47389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11.352.765.810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11.352.765.810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662.063.051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01790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70.041.231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93505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111.442.076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08006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2.085.193.560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2.085.193.560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14.157.721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99074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563.808.891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563.808.891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23.841.353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39922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14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309749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7CA8EB1-D6B7-468E-9CAE-5161BB8F9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154640"/>
              </p:ext>
            </p:extLst>
          </p:nvPr>
        </p:nvGraphicFramePr>
        <p:xfrm>
          <a:off x="537920" y="1701397"/>
          <a:ext cx="8105286" cy="3071981"/>
        </p:xfrm>
        <a:graphic>
          <a:graphicData uri="http://schemas.openxmlformats.org/drawingml/2006/table">
            <a:tbl>
              <a:tblPr/>
              <a:tblGrid>
                <a:gridCol w="314362">
                  <a:extLst>
                    <a:ext uri="{9D8B030D-6E8A-4147-A177-3AD203B41FA5}">
                      <a16:colId xmlns:a16="http://schemas.microsoft.com/office/drawing/2014/main" val="327945031"/>
                    </a:ext>
                  </a:extLst>
                </a:gridCol>
                <a:gridCol w="263334">
                  <a:extLst>
                    <a:ext uri="{9D8B030D-6E8A-4147-A177-3AD203B41FA5}">
                      <a16:colId xmlns:a16="http://schemas.microsoft.com/office/drawing/2014/main" val="97404269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244841286"/>
                    </a:ext>
                  </a:extLst>
                </a:gridCol>
                <a:gridCol w="2969482">
                  <a:extLst>
                    <a:ext uri="{9D8B030D-6E8A-4147-A177-3AD203B41FA5}">
                      <a16:colId xmlns:a16="http://schemas.microsoft.com/office/drawing/2014/main" val="112053899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889979793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836166237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3287848591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318949526"/>
                    </a:ext>
                  </a:extLst>
                </a:gridCol>
                <a:gridCol w="746608">
                  <a:extLst>
                    <a:ext uri="{9D8B030D-6E8A-4147-A177-3AD203B41FA5}">
                      <a16:colId xmlns:a16="http://schemas.microsoft.com/office/drawing/2014/main" val="866893386"/>
                    </a:ext>
                  </a:extLst>
                </a:gridCol>
                <a:gridCol w="715172">
                  <a:extLst>
                    <a:ext uri="{9D8B030D-6E8A-4147-A177-3AD203B41FA5}">
                      <a16:colId xmlns:a16="http://schemas.microsoft.com/office/drawing/2014/main" val="317489197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607687"/>
                  </a:ext>
                </a:extLst>
              </a:tr>
              <a:tr h="459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843090"/>
                  </a:ext>
                </a:extLst>
              </a:tr>
              <a:tr h="13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7.032.371.809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7.032.371.809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603.275.373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40527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6.719.072.728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6.719.072.728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424.962.928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75707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2.332.588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02832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113.937.581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90961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12.173.038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29695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1.502.122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99953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39.813.078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61877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840.219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20317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13.666.612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08842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2.850.003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90080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60.474.453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60.474.453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3.577.205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2856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120.951.836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120.951.836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557.133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7510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13.473.005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00287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59.233.152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59.233.152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1.877.616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6900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198.193.425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198.193.425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10.818.825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6063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62554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560.155.386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560.155.386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5.505.543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69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B28C83B-8784-433C-B4DC-08DF688F5A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578054"/>
              </p:ext>
            </p:extLst>
          </p:nvPr>
        </p:nvGraphicFramePr>
        <p:xfrm>
          <a:off x="524488" y="1745533"/>
          <a:ext cx="8079961" cy="2113137"/>
        </p:xfrm>
        <a:graphic>
          <a:graphicData uri="http://schemas.openxmlformats.org/drawingml/2006/table">
            <a:tbl>
              <a:tblPr/>
              <a:tblGrid>
                <a:gridCol w="310523">
                  <a:extLst>
                    <a:ext uri="{9D8B030D-6E8A-4147-A177-3AD203B41FA5}">
                      <a16:colId xmlns:a16="http://schemas.microsoft.com/office/drawing/2014/main" val="404513726"/>
                    </a:ext>
                  </a:extLst>
                </a:gridCol>
                <a:gridCol w="295090">
                  <a:extLst>
                    <a:ext uri="{9D8B030D-6E8A-4147-A177-3AD203B41FA5}">
                      <a16:colId xmlns:a16="http://schemas.microsoft.com/office/drawing/2014/main" val="3971567898"/>
                    </a:ext>
                  </a:extLst>
                </a:gridCol>
                <a:gridCol w="295090">
                  <a:extLst>
                    <a:ext uri="{9D8B030D-6E8A-4147-A177-3AD203B41FA5}">
                      <a16:colId xmlns:a16="http://schemas.microsoft.com/office/drawing/2014/main" val="755504355"/>
                    </a:ext>
                  </a:extLst>
                </a:gridCol>
                <a:gridCol w="2872413">
                  <a:extLst>
                    <a:ext uri="{9D8B030D-6E8A-4147-A177-3AD203B41FA5}">
                      <a16:colId xmlns:a16="http://schemas.microsoft.com/office/drawing/2014/main" val="435040878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4158331612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423447162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974174394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844914697"/>
                    </a:ext>
                  </a:extLst>
                </a:gridCol>
                <a:gridCol w="753037">
                  <a:extLst>
                    <a:ext uri="{9D8B030D-6E8A-4147-A177-3AD203B41FA5}">
                      <a16:colId xmlns:a16="http://schemas.microsoft.com/office/drawing/2014/main" val="3121118754"/>
                    </a:ext>
                  </a:extLst>
                </a:gridCol>
                <a:gridCol w="721332">
                  <a:extLst>
                    <a:ext uri="{9D8B030D-6E8A-4147-A177-3AD203B41FA5}">
                      <a16:colId xmlns:a16="http://schemas.microsoft.com/office/drawing/2014/main" val="1515651065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242605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313120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48.251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12371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48.251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659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186.923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186.923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9910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734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337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88026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3661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33.591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78088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1755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28.085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4824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87893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41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8820" y="3633436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ENERO 2020 de Fondo FRP en millones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740C23-8B2B-45A3-914D-36899C15A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506536"/>
              </p:ext>
            </p:extLst>
          </p:nvPr>
        </p:nvGraphicFramePr>
        <p:xfrm>
          <a:off x="508822" y="3977380"/>
          <a:ext cx="8117593" cy="1550844"/>
        </p:xfrm>
        <a:graphic>
          <a:graphicData uri="http://schemas.openxmlformats.org/drawingml/2006/table">
            <a:tbl>
              <a:tblPr/>
              <a:tblGrid>
                <a:gridCol w="267378">
                  <a:extLst>
                    <a:ext uri="{9D8B030D-6E8A-4147-A177-3AD203B41FA5}">
                      <a16:colId xmlns:a16="http://schemas.microsoft.com/office/drawing/2014/main" val="3551060876"/>
                    </a:ext>
                  </a:extLst>
                </a:gridCol>
                <a:gridCol w="267378">
                  <a:extLst>
                    <a:ext uri="{9D8B030D-6E8A-4147-A177-3AD203B41FA5}">
                      <a16:colId xmlns:a16="http://schemas.microsoft.com/office/drawing/2014/main" val="4090338130"/>
                    </a:ext>
                  </a:extLst>
                </a:gridCol>
                <a:gridCol w="267378">
                  <a:extLst>
                    <a:ext uri="{9D8B030D-6E8A-4147-A177-3AD203B41FA5}">
                      <a16:colId xmlns:a16="http://schemas.microsoft.com/office/drawing/2014/main" val="3143278323"/>
                    </a:ext>
                  </a:extLst>
                </a:gridCol>
                <a:gridCol w="3016021">
                  <a:extLst>
                    <a:ext uri="{9D8B030D-6E8A-4147-A177-3AD203B41FA5}">
                      <a16:colId xmlns:a16="http://schemas.microsoft.com/office/drawing/2014/main" val="1430911179"/>
                    </a:ext>
                  </a:extLst>
                </a:gridCol>
                <a:gridCol w="716573">
                  <a:extLst>
                    <a:ext uri="{9D8B030D-6E8A-4147-A177-3AD203B41FA5}">
                      <a16:colId xmlns:a16="http://schemas.microsoft.com/office/drawing/2014/main" val="1728730133"/>
                    </a:ext>
                  </a:extLst>
                </a:gridCol>
                <a:gridCol w="716573">
                  <a:extLst>
                    <a:ext uri="{9D8B030D-6E8A-4147-A177-3AD203B41FA5}">
                      <a16:colId xmlns:a16="http://schemas.microsoft.com/office/drawing/2014/main" val="1529553341"/>
                    </a:ext>
                  </a:extLst>
                </a:gridCol>
                <a:gridCol w="716573">
                  <a:extLst>
                    <a:ext uri="{9D8B030D-6E8A-4147-A177-3AD203B41FA5}">
                      <a16:colId xmlns:a16="http://schemas.microsoft.com/office/drawing/2014/main" val="3410892882"/>
                    </a:ext>
                  </a:extLst>
                </a:gridCol>
                <a:gridCol w="716573">
                  <a:extLst>
                    <a:ext uri="{9D8B030D-6E8A-4147-A177-3AD203B41FA5}">
                      <a16:colId xmlns:a16="http://schemas.microsoft.com/office/drawing/2014/main" val="1163481009"/>
                    </a:ext>
                  </a:extLst>
                </a:gridCol>
                <a:gridCol w="716573">
                  <a:extLst>
                    <a:ext uri="{9D8B030D-6E8A-4147-A177-3AD203B41FA5}">
                      <a16:colId xmlns:a16="http://schemas.microsoft.com/office/drawing/2014/main" val="1652042117"/>
                    </a:ext>
                  </a:extLst>
                </a:gridCol>
                <a:gridCol w="716573">
                  <a:extLst>
                    <a:ext uri="{9D8B030D-6E8A-4147-A177-3AD203B41FA5}">
                      <a16:colId xmlns:a16="http://schemas.microsoft.com/office/drawing/2014/main" val="444041324"/>
                    </a:ext>
                  </a:extLst>
                </a:gridCol>
              </a:tblGrid>
              <a:tr h="132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639031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382366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213.884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66716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976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30944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21806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76231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213.598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85142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213.598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9302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500415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76957A7-73A4-48CC-A142-0BD435716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485846"/>
              </p:ext>
            </p:extLst>
          </p:nvPr>
        </p:nvGraphicFramePr>
        <p:xfrm>
          <a:off x="2360227" y="1975734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701979307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413385499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enero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8929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8350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-1.415,51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2577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1.933,87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638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915,25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7053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-37,82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6831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10.872,92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199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ENERO 2020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987" y="3574608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1290258-9922-4A8C-8AAD-BE1226128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285268"/>
              </p:ext>
            </p:extLst>
          </p:nvPr>
        </p:nvGraphicFramePr>
        <p:xfrm>
          <a:off x="539552" y="3884610"/>
          <a:ext cx="8064899" cy="1912320"/>
        </p:xfrm>
        <a:graphic>
          <a:graphicData uri="http://schemas.openxmlformats.org/drawingml/2006/table">
            <a:tbl>
              <a:tblPr/>
              <a:tblGrid>
                <a:gridCol w="263732">
                  <a:extLst>
                    <a:ext uri="{9D8B030D-6E8A-4147-A177-3AD203B41FA5}">
                      <a16:colId xmlns:a16="http://schemas.microsoft.com/office/drawing/2014/main" val="2373745856"/>
                    </a:ext>
                  </a:extLst>
                </a:gridCol>
                <a:gridCol w="263732">
                  <a:extLst>
                    <a:ext uri="{9D8B030D-6E8A-4147-A177-3AD203B41FA5}">
                      <a16:colId xmlns:a16="http://schemas.microsoft.com/office/drawing/2014/main" val="2302646123"/>
                    </a:ext>
                  </a:extLst>
                </a:gridCol>
                <a:gridCol w="263732">
                  <a:extLst>
                    <a:ext uri="{9D8B030D-6E8A-4147-A177-3AD203B41FA5}">
                      <a16:colId xmlns:a16="http://schemas.microsoft.com/office/drawing/2014/main" val="4088855416"/>
                    </a:ext>
                  </a:extLst>
                </a:gridCol>
                <a:gridCol w="2974888">
                  <a:extLst>
                    <a:ext uri="{9D8B030D-6E8A-4147-A177-3AD203B41FA5}">
                      <a16:colId xmlns:a16="http://schemas.microsoft.com/office/drawing/2014/main" val="2327337859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1778890372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1544800038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1592196947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235459387"/>
                    </a:ext>
                  </a:extLst>
                </a:gridCol>
                <a:gridCol w="751633">
                  <a:extLst>
                    <a:ext uri="{9D8B030D-6E8A-4147-A177-3AD203B41FA5}">
                      <a16:colId xmlns:a16="http://schemas.microsoft.com/office/drawing/2014/main" val="2264865840"/>
                    </a:ext>
                  </a:extLst>
                </a:gridCol>
                <a:gridCol w="719986">
                  <a:extLst>
                    <a:ext uri="{9D8B030D-6E8A-4147-A177-3AD203B41FA5}">
                      <a16:colId xmlns:a16="http://schemas.microsoft.com/office/drawing/2014/main" val="256493142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04797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300116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3125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0330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29346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01317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0428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2264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87274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74741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80066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90749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599847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1C3323-FAFE-429B-9945-5054E5633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625080"/>
              </p:ext>
            </p:extLst>
          </p:nvPr>
        </p:nvGraphicFramePr>
        <p:xfrm>
          <a:off x="2267744" y="2006036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42251388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35138193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enero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074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1507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-13.958,27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7126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3.223,59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861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1.348,32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2472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-26,79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5233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12.352,56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042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6" y="1463098"/>
            <a:ext cx="7909673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B0912F5-A6A7-4DDF-A1F3-5484D1CEE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50520"/>
              </p:ext>
            </p:extLst>
          </p:nvPr>
        </p:nvGraphicFramePr>
        <p:xfrm>
          <a:off x="551148" y="1831626"/>
          <a:ext cx="8064673" cy="1540695"/>
        </p:xfrm>
        <a:graphic>
          <a:graphicData uri="http://schemas.openxmlformats.org/drawingml/2006/table">
            <a:tbl>
              <a:tblPr/>
              <a:tblGrid>
                <a:gridCol w="263724">
                  <a:extLst>
                    <a:ext uri="{9D8B030D-6E8A-4147-A177-3AD203B41FA5}">
                      <a16:colId xmlns:a16="http://schemas.microsoft.com/office/drawing/2014/main" val="705163964"/>
                    </a:ext>
                  </a:extLst>
                </a:gridCol>
                <a:gridCol w="263724">
                  <a:extLst>
                    <a:ext uri="{9D8B030D-6E8A-4147-A177-3AD203B41FA5}">
                      <a16:colId xmlns:a16="http://schemas.microsoft.com/office/drawing/2014/main" val="79154232"/>
                    </a:ext>
                  </a:extLst>
                </a:gridCol>
                <a:gridCol w="263724">
                  <a:extLst>
                    <a:ext uri="{9D8B030D-6E8A-4147-A177-3AD203B41FA5}">
                      <a16:colId xmlns:a16="http://schemas.microsoft.com/office/drawing/2014/main" val="3501174438"/>
                    </a:ext>
                  </a:extLst>
                </a:gridCol>
                <a:gridCol w="2974806">
                  <a:extLst>
                    <a:ext uri="{9D8B030D-6E8A-4147-A177-3AD203B41FA5}">
                      <a16:colId xmlns:a16="http://schemas.microsoft.com/office/drawing/2014/main" val="3344496455"/>
                    </a:ext>
                  </a:extLst>
                </a:gridCol>
                <a:gridCol w="706779">
                  <a:extLst>
                    <a:ext uri="{9D8B030D-6E8A-4147-A177-3AD203B41FA5}">
                      <a16:colId xmlns:a16="http://schemas.microsoft.com/office/drawing/2014/main" val="519102614"/>
                    </a:ext>
                  </a:extLst>
                </a:gridCol>
                <a:gridCol w="706779">
                  <a:extLst>
                    <a:ext uri="{9D8B030D-6E8A-4147-A177-3AD203B41FA5}">
                      <a16:colId xmlns:a16="http://schemas.microsoft.com/office/drawing/2014/main" val="1500639938"/>
                    </a:ext>
                  </a:extLst>
                </a:gridCol>
                <a:gridCol w="706779">
                  <a:extLst>
                    <a:ext uri="{9D8B030D-6E8A-4147-A177-3AD203B41FA5}">
                      <a16:colId xmlns:a16="http://schemas.microsoft.com/office/drawing/2014/main" val="902647868"/>
                    </a:ext>
                  </a:extLst>
                </a:gridCol>
                <a:gridCol w="706779">
                  <a:extLst>
                    <a:ext uri="{9D8B030D-6E8A-4147-A177-3AD203B41FA5}">
                      <a16:colId xmlns:a16="http://schemas.microsoft.com/office/drawing/2014/main" val="1749697364"/>
                    </a:ext>
                  </a:extLst>
                </a:gridCol>
                <a:gridCol w="751613">
                  <a:extLst>
                    <a:ext uri="{9D8B030D-6E8A-4147-A177-3AD203B41FA5}">
                      <a16:colId xmlns:a16="http://schemas.microsoft.com/office/drawing/2014/main" val="2328069957"/>
                    </a:ext>
                  </a:extLst>
                </a:gridCol>
                <a:gridCol w="719966">
                  <a:extLst>
                    <a:ext uri="{9D8B030D-6E8A-4147-A177-3AD203B41FA5}">
                      <a16:colId xmlns:a16="http://schemas.microsoft.com/office/drawing/2014/main" val="1522619147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142535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245625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18206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30024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549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26693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28978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01726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2476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765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2ADC6C8-22DB-4C58-B63A-DFFA5CC8E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883271"/>
              </p:ext>
            </p:extLst>
          </p:nvPr>
        </p:nvGraphicFramePr>
        <p:xfrm>
          <a:off x="556584" y="1689141"/>
          <a:ext cx="8013574" cy="1507896"/>
        </p:xfrm>
        <a:graphic>
          <a:graphicData uri="http://schemas.openxmlformats.org/drawingml/2006/table">
            <a:tbl>
              <a:tblPr/>
              <a:tblGrid>
                <a:gridCol w="256353">
                  <a:extLst>
                    <a:ext uri="{9D8B030D-6E8A-4147-A177-3AD203B41FA5}">
                      <a16:colId xmlns:a16="http://schemas.microsoft.com/office/drawing/2014/main" val="1051767460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655244664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2249249597"/>
                    </a:ext>
                  </a:extLst>
                </a:gridCol>
                <a:gridCol w="3065974">
                  <a:extLst>
                    <a:ext uri="{9D8B030D-6E8A-4147-A177-3AD203B41FA5}">
                      <a16:colId xmlns:a16="http://schemas.microsoft.com/office/drawing/2014/main" val="1901356668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4140409534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2994177058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441845936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1272614014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59893836"/>
                    </a:ext>
                  </a:extLst>
                </a:gridCol>
                <a:gridCol w="699841">
                  <a:extLst>
                    <a:ext uri="{9D8B030D-6E8A-4147-A177-3AD203B41FA5}">
                      <a16:colId xmlns:a16="http://schemas.microsoft.com/office/drawing/2014/main" val="4189136385"/>
                    </a:ext>
                  </a:extLst>
                </a:gridCol>
              </a:tblGrid>
              <a:tr h="12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154822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232777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183.256.986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039388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134.964.305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62709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134.964.305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29420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48.292.681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05298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48.292.681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159331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95945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48.292.681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832398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965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1188" y="4207928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26843BC-AD14-4249-88DB-21135AA0C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72893"/>
              </p:ext>
            </p:extLst>
          </p:nvPr>
        </p:nvGraphicFramePr>
        <p:xfrm>
          <a:off x="559889" y="1730522"/>
          <a:ext cx="8013576" cy="2087651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2394458686"/>
                    </a:ext>
                  </a:extLst>
                </a:gridCol>
                <a:gridCol w="3242221">
                  <a:extLst>
                    <a:ext uri="{9D8B030D-6E8A-4147-A177-3AD203B41FA5}">
                      <a16:colId xmlns:a16="http://schemas.microsoft.com/office/drawing/2014/main" val="3395139685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082899056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868359480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1209921487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1634053095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2304507683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2950864718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193159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333048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49.671.985.498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49.671.985.498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5.704.346.324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81150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18922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22.724.388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93512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4.340.029.994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4.340.029.994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190.605.921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05526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8.408.122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42040610,0%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42040610,0%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78030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2.397.823.742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547316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13.243.499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60408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2.126.665.659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82929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1.457.909.807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1.457.909.807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90.808.891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85793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854.056.735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0422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32026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74A48916-5B75-4326-A1AC-C70286F06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105101"/>
              </p:ext>
            </p:extLst>
          </p:nvPr>
        </p:nvGraphicFramePr>
        <p:xfrm>
          <a:off x="559889" y="4579460"/>
          <a:ext cx="8013576" cy="1646359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573768039"/>
                    </a:ext>
                  </a:extLst>
                </a:gridCol>
                <a:gridCol w="3242221">
                  <a:extLst>
                    <a:ext uri="{9D8B030D-6E8A-4147-A177-3AD203B41FA5}">
                      <a16:colId xmlns:a16="http://schemas.microsoft.com/office/drawing/2014/main" val="2112326432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1701993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896531177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1618556817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57436514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360029915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1168071088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13570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800941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6.182.873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9.263.904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68266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34053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23105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07130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78135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4.773.823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8.555.028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529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74078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936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40" y="1609353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0C6C5B2-7DD1-4BD1-B034-9C39A69DC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277289"/>
              </p:ext>
            </p:extLst>
          </p:nvPr>
        </p:nvGraphicFramePr>
        <p:xfrm>
          <a:off x="544296" y="2007365"/>
          <a:ext cx="7972477" cy="143230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650388841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2959286151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890844791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244924646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812183438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58982404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832643908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617311551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3421275625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47818834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746123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1472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48.717.789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09842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6.393.430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167214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6.393.430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166974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6.393.430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75415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42.324.359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262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42.324.359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088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294" y="150642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1F2015-DF18-4FB7-A6AA-9BCDB9FAA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515648"/>
              </p:ext>
            </p:extLst>
          </p:nvPr>
        </p:nvGraphicFramePr>
        <p:xfrm>
          <a:off x="544296" y="1924625"/>
          <a:ext cx="7972477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26851773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17974834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78393528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82587272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1548766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9033596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3238208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460817752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79468710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36835158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11055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296033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3041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84708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649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6171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488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782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011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656" y="13719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B8DECD5-5F99-4FE8-8824-26797DD20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873440"/>
              </p:ext>
            </p:extLst>
          </p:nvPr>
        </p:nvGraphicFramePr>
        <p:xfrm>
          <a:off x="550824" y="1695222"/>
          <a:ext cx="7978605" cy="4625913"/>
        </p:xfrm>
        <a:graphic>
          <a:graphicData uri="http://schemas.openxmlformats.org/drawingml/2006/table">
            <a:tbl>
              <a:tblPr/>
              <a:tblGrid>
                <a:gridCol w="263495">
                  <a:extLst>
                    <a:ext uri="{9D8B030D-6E8A-4147-A177-3AD203B41FA5}">
                      <a16:colId xmlns:a16="http://schemas.microsoft.com/office/drawing/2014/main" val="1801889205"/>
                    </a:ext>
                  </a:extLst>
                </a:gridCol>
                <a:gridCol w="263495">
                  <a:extLst>
                    <a:ext uri="{9D8B030D-6E8A-4147-A177-3AD203B41FA5}">
                      <a16:colId xmlns:a16="http://schemas.microsoft.com/office/drawing/2014/main" val="3106985136"/>
                    </a:ext>
                  </a:extLst>
                </a:gridCol>
                <a:gridCol w="263495">
                  <a:extLst>
                    <a:ext uri="{9D8B030D-6E8A-4147-A177-3AD203B41FA5}">
                      <a16:colId xmlns:a16="http://schemas.microsoft.com/office/drawing/2014/main" val="79114823"/>
                    </a:ext>
                  </a:extLst>
                </a:gridCol>
                <a:gridCol w="2972214">
                  <a:extLst>
                    <a:ext uri="{9D8B030D-6E8A-4147-A177-3AD203B41FA5}">
                      <a16:colId xmlns:a16="http://schemas.microsoft.com/office/drawing/2014/main" val="996505251"/>
                    </a:ext>
                  </a:extLst>
                </a:gridCol>
                <a:gridCol w="706164">
                  <a:extLst>
                    <a:ext uri="{9D8B030D-6E8A-4147-A177-3AD203B41FA5}">
                      <a16:colId xmlns:a16="http://schemas.microsoft.com/office/drawing/2014/main" val="1991155404"/>
                    </a:ext>
                  </a:extLst>
                </a:gridCol>
                <a:gridCol w="706164">
                  <a:extLst>
                    <a:ext uri="{9D8B030D-6E8A-4147-A177-3AD203B41FA5}">
                      <a16:colId xmlns:a16="http://schemas.microsoft.com/office/drawing/2014/main" val="738445413"/>
                    </a:ext>
                  </a:extLst>
                </a:gridCol>
                <a:gridCol w="706164">
                  <a:extLst>
                    <a:ext uri="{9D8B030D-6E8A-4147-A177-3AD203B41FA5}">
                      <a16:colId xmlns:a16="http://schemas.microsoft.com/office/drawing/2014/main" val="2673466553"/>
                    </a:ext>
                  </a:extLst>
                </a:gridCol>
                <a:gridCol w="706164">
                  <a:extLst>
                    <a:ext uri="{9D8B030D-6E8A-4147-A177-3AD203B41FA5}">
                      <a16:colId xmlns:a16="http://schemas.microsoft.com/office/drawing/2014/main" val="1161116883"/>
                    </a:ext>
                  </a:extLst>
                </a:gridCol>
                <a:gridCol w="653465">
                  <a:extLst>
                    <a:ext uri="{9D8B030D-6E8A-4147-A177-3AD203B41FA5}">
                      <a16:colId xmlns:a16="http://schemas.microsoft.com/office/drawing/2014/main" val="3259564627"/>
                    </a:ext>
                  </a:extLst>
                </a:gridCol>
                <a:gridCol w="737785">
                  <a:extLst>
                    <a:ext uri="{9D8B030D-6E8A-4147-A177-3AD203B41FA5}">
                      <a16:colId xmlns:a16="http://schemas.microsoft.com/office/drawing/2014/main" val="3763876545"/>
                    </a:ext>
                  </a:extLst>
                </a:gridCol>
              </a:tblGrid>
              <a:tr h="1053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268" marR="5268" marT="5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268" marR="5268" marT="5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39916"/>
                  </a:ext>
                </a:extLst>
              </a:tr>
              <a:tr h="2581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976006"/>
                  </a:ext>
                </a:extLst>
              </a:tr>
              <a:tr h="1106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1.037.914.214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1.037.914.214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66.341.396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046820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9.822.621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73382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9.822.621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25977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4.190.453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4.190.453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338.618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904872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4.535.372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4.535.372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336.151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139122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237060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331.441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85968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356.540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138669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338.681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975054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297.326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322319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338.246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908549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419.539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261245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390.524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361429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399.737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878430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355.778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70023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541.490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026702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304.103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14689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299.947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367836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178.422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694571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99510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677970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195618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284.835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108743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44205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498.842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251567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630226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135.153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375818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90676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879474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632.100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714082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738092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455.148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828647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69519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588670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800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195" y="1329313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EA16112-36CE-4284-A4C3-224B86425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8971"/>
              </p:ext>
            </p:extLst>
          </p:nvPr>
        </p:nvGraphicFramePr>
        <p:xfrm>
          <a:off x="535780" y="1617345"/>
          <a:ext cx="7995629" cy="4602386"/>
        </p:xfrm>
        <a:graphic>
          <a:graphicData uri="http://schemas.openxmlformats.org/drawingml/2006/table">
            <a:tbl>
              <a:tblPr/>
              <a:tblGrid>
                <a:gridCol w="264057">
                  <a:extLst>
                    <a:ext uri="{9D8B030D-6E8A-4147-A177-3AD203B41FA5}">
                      <a16:colId xmlns:a16="http://schemas.microsoft.com/office/drawing/2014/main" val="726288117"/>
                    </a:ext>
                  </a:extLst>
                </a:gridCol>
                <a:gridCol w="264057">
                  <a:extLst>
                    <a:ext uri="{9D8B030D-6E8A-4147-A177-3AD203B41FA5}">
                      <a16:colId xmlns:a16="http://schemas.microsoft.com/office/drawing/2014/main" val="1052369449"/>
                    </a:ext>
                  </a:extLst>
                </a:gridCol>
                <a:gridCol w="264057">
                  <a:extLst>
                    <a:ext uri="{9D8B030D-6E8A-4147-A177-3AD203B41FA5}">
                      <a16:colId xmlns:a16="http://schemas.microsoft.com/office/drawing/2014/main" val="1766195580"/>
                    </a:ext>
                  </a:extLst>
                </a:gridCol>
                <a:gridCol w="2978557">
                  <a:extLst>
                    <a:ext uri="{9D8B030D-6E8A-4147-A177-3AD203B41FA5}">
                      <a16:colId xmlns:a16="http://schemas.microsoft.com/office/drawing/2014/main" val="2773160757"/>
                    </a:ext>
                  </a:extLst>
                </a:gridCol>
                <a:gridCol w="707671">
                  <a:extLst>
                    <a:ext uri="{9D8B030D-6E8A-4147-A177-3AD203B41FA5}">
                      <a16:colId xmlns:a16="http://schemas.microsoft.com/office/drawing/2014/main" val="1128834254"/>
                    </a:ext>
                  </a:extLst>
                </a:gridCol>
                <a:gridCol w="707671">
                  <a:extLst>
                    <a:ext uri="{9D8B030D-6E8A-4147-A177-3AD203B41FA5}">
                      <a16:colId xmlns:a16="http://schemas.microsoft.com/office/drawing/2014/main" val="630348133"/>
                    </a:ext>
                  </a:extLst>
                </a:gridCol>
                <a:gridCol w="707671">
                  <a:extLst>
                    <a:ext uri="{9D8B030D-6E8A-4147-A177-3AD203B41FA5}">
                      <a16:colId xmlns:a16="http://schemas.microsoft.com/office/drawing/2014/main" val="3949528317"/>
                    </a:ext>
                  </a:extLst>
                </a:gridCol>
                <a:gridCol w="707671">
                  <a:extLst>
                    <a:ext uri="{9D8B030D-6E8A-4147-A177-3AD203B41FA5}">
                      <a16:colId xmlns:a16="http://schemas.microsoft.com/office/drawing/2014/main" val="1651668312"/>
                    </a:ext>
                  </a:extLst>
                </a:gridCol>
                <a:gridCol w="654860">
                  <a:extLst>
                    <a:ext uri="{9D8B030D-6E8A-4147-A177-3AD203B41FA5}">
                      <a16:colId xmlns:a16="http://schemas.microsoft.com/office/drawing/2014/main" val="3744142496"/>
                    </a:ext>
                  </a:extLst>
                </a:gridCol>
                <a:gridCol w="739357">
                  <a:extLst>
                    <a:ext uri="{9D8B030D-6E8A-4147-A177-3AD203B41FA5}">
                      <a16:colId xmlns:a16="http://schemas.microsoft.com/office/drawing/2014/main" val="1458520772"/>
                    </a:ext>
                  </a:extLst>
                </a:gridCol>
              </a:tblGrid>
              <a:tr h="1082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412" marR="5412" marT="5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412" marR="5412" marT="5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331251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053351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56.518.775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046783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56.518.775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681197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705305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66161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01676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833861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059540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605861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130230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985041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275820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155734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183790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721555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30498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010630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407927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667768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1.695.272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096698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62.154.907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62.154.907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3.483.918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624492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43.076.671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43.076.671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2.075.744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51619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53.695.195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53.695.195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6.965.517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125116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57.227.453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57.227.453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4.079.784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054031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60.954.914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60.954.914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905.567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537162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69.159.330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69.159.330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6.640.864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365539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75.129.735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75.129.735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4.464.704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25868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81.911.342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81.911.342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1.689.792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530089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61.228.565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61.228.565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3.143.764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738404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35.758.423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35.758.423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5.870.480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541521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35.440.183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35.440.183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3.014.334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379925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92.999.042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92.999.042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5.326.126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295802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37.855.958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37.855.958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1.108.505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7203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23.194.932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23.194.932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2.554.404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52024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45.493.619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45.493.619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924731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154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6621" y="4240103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88B003C-C6B1-45BA-8BD9-05E1BBC56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34902"/>
              </p:ext>
            </p:extLst>
          </p:nvPr>
        </p:nvGraphicFramePr>
        <p:xfrm>
          <a:off x="564959" y="1798670"/>
          <a:ext cx="8014083" cy="1470899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1652827113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263428529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2522510729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48499982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042557608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658490324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564172264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2556347914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142324184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39549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23555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91.433.969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90677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2.166.938.092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1897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867.300.234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62350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2.397.823.742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15167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22317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183.256.986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803978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48.717.789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437193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D25179B-F89B-40A5-891A-71802EA8D7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815660"/>
              </p:ext>
            </p:extLst>
          </p:nvPr>
        </p:nvGraphicFramePr>
        <p:xfrm>
          <a:off x="564959" y="4579170"/>
          <a:ext cx="8014083" cy="1316523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2384762205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3909821022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4090854809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53423110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18335266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596326501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847961636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1959332251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018080259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608697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34679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4.342.477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8.327.436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79027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647.584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2790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48.251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12207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213.884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75650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125437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31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4A0E142-EAD3-4D49-BEA1-108B53858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998871"/>
              </p:ext>
            </p:extLst>
          </p:nvPr>
        </p:nvGraphicFramePr>
        <p:xfrm>
          <a:off x="529207" y="1728936"/>
          <a:ext cx="8075237" cy="3402059"/>
        </p:xfrm>
        <a:graphic>
          <a:graphicData uri="http://schemas.openxmlformats.org/drawingml/2006/table">
            <a:tbl>
              <a:tblPr/>
              <a:tblGrid>
                <a:gridCol w="252825">
                  <a:extLst>
                    <a:ext uri="{9D8B030D-6E8A-4147-A177-3AD203B41FA5}">
                      <a16:colId xmlns:a16="http://schemas.microsoft.com/office/drawing/2014/main" val="1902616215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730585527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3951937527"/>
                    </a:ext>
                  </a:extLst>
                </a:gridCol>
                <a:gridCol w="2851868">
                  <a:extLst>
                    <a:ext uri="{9D8B030D-6E8A-4147-A177-3AD203B41FA5}">
                      <a16:colId xmlns:a16="http://schemas.microsoft.com/office/drawing/2014/main" val="504259196"/>
                    </a:ext>
                  </a:extLst>
                </a:gridCol>
                <a:gridCol w="849493">
                  <a:extLst>
                    <a:ext uri="{9D8B030D-6E8A-4147-A177-3AD203B41FA5}">
                      <a16:colId xmlns:a16="http://schemas.microsoft.com/office/drawing/2014/main" val="2662679626"/>
                    </a:ext>
                  </a:extLst>
                </a:gridCol>
                <a:gridCol w="829266">
                  <a:extLst>
                    <a:ext uri="{9D8B030D-6E8A-4147-A177-3AD203B41FA5}">
                      <a16:colId xmlns:a16="http://schemas.microsoft.com/office/drawing/2014/main" val="2983088079"/>
                    </a:ext>
                  </a:extLst>
                </a:gridCol>
                <a:gridCol w="750891">
                  <a:extLst>
                    <a:ext uri="{9D8B030D-6E8A-4147-A177-3AD203B41FA5}">
                      <a16:colId xmlns:a16="http://schemas.microsoft.com/office/drawing/2014/main" val="1835729674"/>
                    </a:ext>
                  </a:extLst>
                </a:gridCol>
                <a:gridCol w="811569">
                  <a:extLst>
                    <a:ext uri="{9D8B030D-6E8A-4147-A177-3AD203B41FA5}">
                      <a16:colId xmlns:a16="http://schemas.microsoft.com/office/drawing/2014/main" val="1413588214"/>
                    </a:ext>
                  </a:extLst>
                </a:gridCol>
                <a:gridCol w="616894">
                  <a:extLst>
                    <a:ext uri="{9D8B030D-6E8A-4147-A177-3AD203B41FA5}">
                      <a16:colId xmlns:a16="http://schemas.microsoft.com/office/drawing/2014/main" val="73012706"/>
                    </a:ext>
                  </a:extLst>
                </a:gridCol>
                <a:gridCol w="606781">
                  <a:extLst>
                    <a:ext uri="{9D8B030D-6E8A-4147-A177-3AD203B41FA5}">
                      <a16:colId xmlns:a16="http://schemas.microsoft.com/office/drawing/2014/main" val="2732369345"/>
                    </a:ext>
                  </a:extLst>
                </a:gridCol>
              </a:tblGrid>
              <a:tr h="148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889291"/>
                  </a:ext>
                </a:extLst>
              </a:tr>
              <a:tr h="392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9330"/>
                  </a:ext>
                </a:extLst>
              </a:tr>
              <a:tr h="155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91.433.969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598750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86.264.928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966699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78.517.806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65393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4190"/>
                  </a:ext>
                </a:extLst>
              </a:tr>
              <a:tr h="23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2.066.424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46119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43.170.898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80266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948182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26.250.000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613380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659.802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304762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6.370.682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23782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591136"/>
                  </a:ext>
                </a:extLst>
              </a:tr>
              <a:tr h="23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744621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498997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7.747.122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842281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7.747.122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835735"/>
                  </a:ext>
                </a:extLst>
              </a:tr>
              <a:tr h="12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5.169.041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80501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5.169.041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511406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4.787.108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601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257.749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832846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124.184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390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A650715F-E116-4B6B-A9ED-8FA02ECA5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930539"/>
              </p:ext>
            </p:extLst>
          </p:nvPr>
        </p:nvGraphicFramePr>
        <p:xfrm>
          <a:off x="519697" y="1713158"/>
          <a:ext cx="8104606" cy="4145956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785136258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1081314468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1067439176"/>
                    </a:ext>
                  </a:extLst>
                </a:gridCol>
                <a:gridCol w="2739585">
                  <a:extLst>
                    <a:ext uri="{9D8B030D-6E8A-4147-A177-3AD203B41FA5}">
                      <a16:colId xmlns:a16="http://schemas.microsoft.com/office/drawing/2014/main" val="725438096"/>
                    </a:ext>
                  </a:extLst>
                </a:gridCol>
                <a:gridCol w="721326">
                  <a:extLst>
                    <a:ext uri="{9D8B030D-6E8A-4147-A177-3AD203B41FA5}">
                      <a16:colId xmlns:a16="http://schemas.microsoft.com/office/drawing/2014/main" val="3256722603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3060629152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728322477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3200181156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2025838647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366200565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527982"/>
                  </a:ext>
                </a:extLst>
              </a:tr>
              <a:tr h="34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596871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2.166.938.092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41386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9.367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93869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22.724.388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16827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8.765.157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22542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5.021.529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94307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21949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3.743.628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6409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13.959.231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38918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13.959.231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67728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71418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66692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2.922.324.339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2.922.324.339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88.124.942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82451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2.072.890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94960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188.527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13324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1.191.938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743395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27366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934.647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455719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-665.826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49882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012142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95398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64819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423.604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597234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488530"/>
                  </a:ext>
                </a:extLst>
              </a:tr>
              <a:tr h="127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192259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106175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233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484E55B-9CBA-4B6F-A230-76F764172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337138"/>
              </p:ext>
            </p:extLst>
          </p:nvPr>
        </p:nvGraphicFramePr>
        <p:xfrm>
          <a:off x="523126" y="1706071"/>
          <a:ext cx="8097745" cy="4347583"/>
        </p:xfrm>
        <a:graphic>
          <a:graphicData uri="http://schemas.openxmlformats.org/drawingml/2006/table">
            <a:tbl>
              <a:tblPr/>
              <a:tblGrid>
                <a:gridCol w="242665">
                  <a:extLst>
                    <a:ext uri="{9D8B030D-6E8A-4147-A177-3AD203B41FA5}">
                      <a16:colId xmlns:a16="http://schemas.microsoft.com/office/drawing/2014/main" val="3653513728"/>
                    </a:ext>
                  </a:extLst>
                </a:gridCol>
                <a:gridCol w="242665">
                  <a:extLst>
                    <a:ext uri="{9D8B030D-6E8A-4147-A177-3AD203B41FA5}">
                      <a16:colId xmlns:a16="http://schemas.microsoft.com/office/drawing/2014/main" val="8607158"/>
                    </a:ext>
                  </a:extLst>
                </a:gridCol>
                <a:gridCol w="242665">
                  <a:extLst>
                    <a:ext uri="{9D8B030D-6E8A-4147-A177-3AD203B41FA5}">
                      <a16:colId xmlns:a16="http://schemas.microsoft.com/office/drawing/2014/main" val="984677829"/>
                    </a:ext>
                  </a:extLst>
                </a:gridCol>
                <a:gridCol w="2737267">
                  <a:extLst>
                    <a:ext uri="{9D8B030D-6E8A-4147-A177-3AD203B41FA5}">
                      <a16:colId xmlns:a16="http://schemas.microsoft.com/office/drawing/2014/main" val="3949392869"/>
                    </a:ext>
                  </a:extLst>
                </a:gridCol>
                <a:gridCol w="720716">
                  <a:extLst>
                    <a:ext uri="{9D8B030D-6E8A-4147-A177-3AD203B41FA5}">
                      <a16:colId xmlns:a16="http://schemas.microsoft.com/office/drawing/2014/main" val="2422139891"/>
                    </a:ext>
                  </a:extLst>
                </a:gridCol>
                <a:gridCol w="757116">
                  <a:extLst>
                    <a:ext uri="{9D8B030D-6E8A-4147-A177-3AD203B41FA5}">
                      <a16:colId xmlns:a16="http://schemas.microsoft.com/office/drawing/2014/main" val="4183058789"/>
                    </a:ext>
                  </a:extLst>
                </a:gridCol>
                <a:gridCol w="757116">
                  <a:extLst>
                    <a:ext uri="{9D8B030D-6E8A-4147-A177-3AD203B41FA5}">
                      <a16:colId xmlns:a16="http://schemas.microsoft.com/office/drawing/2014/main" val="1677850744"/>
                    </a:ext>
                  </a:extLst>
                </a:gridCol>
                <a:gridCol w="786236">
                  <a:extLst>
                    <a:ext uri="{9D8B030D-6E8A-4147-A177-3AD203B41FA5}">
                      <a16:colId xmlns:a16="http://schemas.microsoft.com/office/drawing/2014/main" val="749019323"/>
                    </a:ext>
                  </a:extLst>
                </a:gridCol>
                <a:gridCol w="834769">
                  <a:extLst>
                    <a:ext uri="{9D8B030D-6E8A-4147-A177-3AD203B41FA5}">
                      <a16:colId xmlns:a16="http://schemas.microsoft.com/office/drawing/2014/main" val="4035229452"/>
                    </a:ext>
                  </a:extLst>
                </a:gridCol>
                <a:gridCol w="776530">
                  <a:extLst>
                    <a:ext uri="{9D8B030D-6E8A-4147-A177-3AD203B41FA5}">
                      <a16:colId xmlns:a16="http://schemas.microsoft.com/office/drawing/2014/main" val="758437687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440500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23668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2.409.156.824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2.409.156.824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85.832.515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97547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86431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1.381.258.785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1.381.258.785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78.481.811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43643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440.144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98924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29947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2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539.989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29737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56.303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40484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282.236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71855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51766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198.390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28122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56577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1.123.522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356844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2.904.670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58537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850.247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36227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462.143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88927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223.704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775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4685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822450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233725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53894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Agenda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57852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169.717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1697170,0%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1697170,0%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13289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169.717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1697170,0%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1697170,0%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13600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8.408.122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42040610,0%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42040610,0%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4213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8.408.122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84081220,0%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84081220,0%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04788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8.408.122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84081220,0%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84081220,0%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3553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27983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432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056"/>
            <a:ext cx="8082682" cy="2948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CE9A94B-6101-4DA9-9E97-7345E80A3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713265"/>
              </p:ext>
            </p:extLst>
          </p:nvPr>
        </p:nvGraphicFramePr>
        <p:xfrm>
          <a:off x="539553" y="1725177"/>
          <a:ext cx="8082683" cy="3439763"/>
        </p:xfrm>
        <a:graphic>
          <a:graphicData uri="http://schemas.openxmlformats.org/drawingml/2006/table">
            <a:tbl>
              <a:tblPr/>
              <a:tblGrid>
                <a:gridCol w="242214">
                  <a:extLst>
                    <a:ext uri="{9D8B030D-6E8A-4147-A177-3AD203B41FA5}">
                      <a16:colId xmlns:a16="http://schemas.microsoft.com/office/drawing/2014/main" val="1644907537"/>
                    </a:ext>
                  </a:extLst>
                </a:gridCol>
                <a:gridCol w="242214">
                  <a:extLst>
                    <a:ext uri="{9D8B030D-6E8A-4147-A177-3AD203B41FA5}">
                      <a16:colId xmlns:a16="http://schemas.microsoft.com/office/drawing/2014/main" val="2375017683"/>
                    </a:ext>
                  </a:extLst>
                </a:gridCol>
                <a:gridCol w="242214">
                  <a:extLst>
                    <a:ext uri="{9D8B030D-6E8A-4147-A177-3AD203B41FA5}">
                      <a16:colId xmlns:a16="http://schemas.microsoft.com/office/drawing/2014/main" val="3826278744"/>
                    </a:ext>
                  </a:extLst>
                </a:gridCol>
                <a:gridCol w="2732174">
                  <a:extLst>
                    <a:ext uri="{9D8B030D-6E8A-4147-A177-3AD203B41FA5}">
                      <a16:colId xmlns:a16="http://schemas.microsoft.com/office/drawing/2014/main" val="837549862"/>
                    </a:ext>
                  </a:extLst>
                </a:gridCol>
                <a:gridCol w="719375">
                  <a:extLst>
                    <a:ext uri="{9D8B030D-6E8A-4147-A177-3AD203B41FA5}">
                      <a16:colId xmlns:a16="http://schemas.microsoft.com/office/drawing/2014/main" val="2430040430"/>
                    </a:ext>
                  </a:extLst>
                </a:gridCol>
                <a:gridCol w="755708">
                  <a:extLst>
                    <a:ext uri="{9D8B030D-6E8A-4147-A177-3AD203B41FA5}">
                      <a16:colId xmlns:a16="http://schemas.microsoft.com/office/drawing/2014/main" val="2148601898"/>
                    </a:ext>
                  </a:extLst>
                </a:gridCol>
                <a:gridCol w="755708">
                  <a:extLst>
                    <a:ext uri="{9D8B030D-6E8A-4147-A177-3AD203B41FA5}">
                      <a16:colId xmlns:a16="http://schemas.microsoft.com/office/drawing/2014/main" val="287465030"/>
                    </a:ext>
                  </a:extLst>
                </a:gridCol>
                <a:gridCol w="784774">
                  <a:extLst>
                    <a:ext uri="{9D8B030D-6E8A-4147-A177-3AD203B41FA5}">
                      <a16:colId xmlns:a16="http://schemas.microsoft.com/office/drawing/2014/main" val="274398332"/>
                    </a:ext>
                  </a:extLst>
                </a:gridCol>
                <a:gridCol w="833216">
                  <a:extLst>
                    <a:ext uri="{9D8B030D-6E8A-4147-A177-3AD203B41FA5}">
                      <a16:colId xmlns:a16="http://schemas.microsoft.com/office/drawing/2014/main" val="2083750263"/>
                    </a:ext>
                  </a:extLst>
                </a:gridCol>
                <a:gridCol w="775086">
                  <a:extLst>
                    <a:ext uri="{9D8B030D-6E8A-4147-A177-3AD203B41FA5}">
                      <a16:colId xmlns:a16="http://schemas.microsoft.com/office/drawing/2014/main" val="2449998957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34105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5844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1.949.376.995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7820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1.947.310.495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19473104950,0%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19473104950,0%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67122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2.066.500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48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60459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1.070.691.982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1.070.691.982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98.294.278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27051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2021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14541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1.010.835.499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1.010.835.499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96.228.209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33307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15271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92250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60719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27.055.006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1147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28.264.254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28.264.254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1.943.920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09185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22233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48.292.681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62672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6.393.430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61679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4080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78888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12.543.172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098116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53844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2.066.069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58071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54495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1.943.923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09145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23767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863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27ED7ED-51A8-4979-8BAC-DBA9A9A09B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862152"/>
              </p:ext>
            </p:extLst>
          </p:nvPr>
        </p:nvGraphicFramePr>
        <p:xfrm>
          <a:off x="539550" y="1684959"/>
          <a:ext cx="8110753" cy="3151070"/>
        </p:xfrm>
        <a:graphic>
          <a:graphicData uri="http://schemas.openxmlformats.org/drawingml/2006/table">
            <a:tbl>
              <a:tblPr/>
              <a:tblGrid>
                <a:gridCol w="265231">
                  <a:extLst>
                    <a:ext uri="{9D8B030D-6E8A-4147-A177-3AD203B41FA5}">
                      <a16:colId xmlns:a16="http://schemas.microsoft.com/office/drawing/2014/main" val="3239842651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3618663222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4121321180"/>
                    </a:ext>
                  </a:extLst>
                </a:gridCol>
                <a:gridCol w="2991801">
                  <a:extLst>
                    <a:ext uri="{9D8B030D-6E8A-4147-A177-3AD203B41FA5}">
                      <a16:colId xmlns:a16="http://schemas.microsoft.com/office/drawing/2014/main" val="2710835736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1937895879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2368682359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2545941961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3554128334"/>
                    </a:ext>
                  </a:extLst>
                </a:gridCol>
                <a:gridCol w="755907">
                  <a:extLst>
                    <a:ext uri="{9D8B030D-6E8A-4147-A177-3AD203B41FA5}">
                      <a16:colId xmlns:a16="http://schemas.microsoft.com/office/drawing/2014/main" val="294777341"/>
                    </a:ext>
                  </a:extLst>
                </a:gridCol>
                <a:gridCol w="724080">
                  <a:extLst>
                    <a:ext uri="{9D8B030D-6E8A-4147-A177-3AD203B41FA5}">
                      <a16:colId xmlns:a16="http://schemas.microsoft.com/office/drawing/2014/main" val="355834960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869439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298518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8.327.436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28998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67746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139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96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7881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83616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23713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09632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92372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58073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62544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74674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4.322.569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4.322.579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8.314.817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00358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7.891.483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55481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361.400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361.410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423.334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81099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5241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408101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804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8399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7442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021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13317" y="672716"/>
            <a:ext cx="815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20B6069-4A86-4949-A79D-690E256188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738404"/>
              </p:ext>
            </p:extLst>
          </p:nvPr>
        </p:nvGraphicFramePr>
        <p:xfrm>
          <a:off x="513317" y="1677512"/>
          <a:ext cx="8173484" cy="4057971"/>
        </p:xfrm>
        <a:graphic>
          <a:graphicData uri="http://schemas.openxmlformats.org/drawingml/2006/table">
            <a:tbl>
              <a:tblPr/>
              <a:tblGrid>
                <a:gridCol w="263746">
                  <a:extLst>
                    <a:ext uri="{9D8B030D-6E8A-4147-A177-3AD203B41FA5}">
                      <a16:colId xmlns:a16="http://schemas.microsoft.com/office/drawing/2014/main" val="3910020901"/>
                    </a:ext>
                  </a:extLst>
                </a:gridCol>
                <a:gridCol w="263746">
                  <a:extLst>
                    <a:ext uri="{9D8B030D-6E8A-4147-A177-3AD203B41FA5}">
                      <a16:colId xmlns:a16="http://schemas.microsoft.com/office/drawing/2014/main" val="2168220585"/>
                    </a:ext>
                  </a:extLst>
                </a:gridCol>
                <a:gridCol w="263746">
                  <a:extLst>
                    <a:ext uri="{9D8B030D-6E8A-4147-A177-3AD203B41FA5}">
                      <a16:colId xmlns:a16="http://schemas.microsoft.com/office/drawing/2014/main" val="789403369"/>
                    </a:ext>
                  </a:extLst>
                </a:gridCol>
                <a:gridCol w="2975052">
                  <a:extLst>
                    <a:ext uri="{9D8B030D-6E8A-4147-A177-3AD203B41FA5}">
                      <a16:colId xmlns:a16="http://schemas.microsoft.com/office/drawing/2014/main" val="364935479"/>
                    </a:ext>
                  </a:extLst>
                </a:gridCol>
                <a:gridCol w="814974">
                  <a:extLst>
                    <a:ext uri="{9D8B030D-6E8A-4147-A177-3AD203B41FA5}">
                      <a16:colId xmlns:a16="http://schemas.microsoft.com/office/drawing/2014/main" val="1809728808"/>
                    </a:ext>
                  </a:extLst>
                </a:gridCol>
                <a:gridCol w="706839">
                  <a:extLst>
                    <a:ext uri="{9D8B030D-6E8A-4147-A177-3AD203B41FA5}">
                      <a16:colId xmlns:a16="http://schemas.microsoft.com/office/drawing/2014/main" val="2527259669"/>
                    </a:ext>
                  </a:extLst>
                </a:gridCol>
                <a:gridCol w="706839">
                  <a:extLst>
                    <a:ext uri="{9D8B030D-6E8A-4147-A177-3AD203B41FA5}">
                      <a16:colId xmlns:a16="http://schemas.microsoft.com/office/drawing/2014/main" val="4049106758"/>
                    </a:ext>
                  </a:extLst>
                </a:gridCol>
                <a:gridCol w="706839">
                  <a:extLst>
                    <a:ext uri="{9D8B030D-6E8A-4147-A177-3AD203B41FA5}">
                      <a16:colId xmlns:a16="http://schemas.microsoft.com/office/drawing/2014/main" val="296346320"/>
                    </a:ext>
                  </a:extLst>
                </a:gridCol>
                <a:gridCol w="751676">
                  <a:extLst>
                    <a:ext uri="{9D8B030D-6E8A-4147-A177-3AD203B41FA5}">
                      <a16:colId xmlns:a16="http://schemas.microsoft.com/office/drawing/2014/main" val="375553413"/>
                    </a:ext>
                  </a:extLst>
                </a:gridCol>
                <a:gridCol w="720027">
                  <a:extLst>
                    <a:ext uri="{9D8B030D-6E8A-4147-A177-3AD203B41FA5}">
                      <a16:colId xmlns:a16="http://schemas.microsoft.com/office/drawing/2014/main" val="61107592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335033"/>
                  </a:ext>
                </a:extLst>
              </a:tr>
              <a:tr h="3744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467125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867.300.234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15902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13.243.499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55421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8.349.644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9103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7.953.289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633487"/>
                  </a:ext>
                </a:extLst>
              </a:tr>
              <a:tr h="175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5775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306190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63070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29801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21076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00092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1.679.110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90515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54468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03995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82572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85825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09468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839979"/>
                  </a:ext>
                </a:extLst>
              </a:tr>
              <a:tr h="129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0288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118.825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92709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49839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64642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3334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8933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2495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1.560.285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119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26542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67878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636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4545</TotalTime>
  <Words>8056</Words>
  <Application>Microsoft Office PowerPoint</Application>
  <PresentationFormat>Presentación en pantalla (4:3)</PresentationFormat>
  <Paragraphs>4422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2_Tema de Office</vt:lpstr>
      <vt:lpstr>Presentación de PowerPoint</vt:lpstr>
      <vt:lpstr>EJECUCIÓN ACUMULADA DE GASTOS A ENERO DE 2020  PARTIDA 50 TESORO PÚBLICO</vt:lpstr>
      <vt:lpstr>EJECUCIÓN ACUMULADA DE GASTOS A ENERO DE 2020  PARTIDA 50 RESUMEN POR CAPÍTULOS</vt:lpstr>
      <vt:lpstr>EJECUCIÓN ACUMULADA DE GASTOS A ENERO DE 2020  PARTIDA 50. CAPÍTULO 01. PROGRAMA 02:  SUBSIDIOS</vt:lpstr>
      <vt:lpstr>EJECUCIÓN ACUMULADA DE GASTOS A ENERO DE 2020  PARTIDA 50. CAPÍTULO 01. PROGRAMA 03:  OPERACIONES COMPLEMENTARIAS</vt:lpstr>
      <vt:lpstr>EJECUCIÓN ACUMULADA DE GASTOS A ENERO DE 2020  PARTIDA 50. CAPÍTULO 01. PROGRAMA 03:  OPERACIONES COMPLEMENTARIAS</vt:lpstr>
      <vt:lpstr>EJECUCIÓN ACUMULADA DE GASTOS A ENERO DE 2020  PARTIDA 50. CAPÍTULO 01. PROGRAMA 03:  OPERACIONES COMPLEMENTARIAS</vt:lpstr>
      <vt:lpstr>EJECUCIÓN ACUMULADA DE GASTOS A ENERO DE 2020  PARTIDA 50. CAPÍTULO 01. PROGRAMA 03:  OPERACIONES COMPLEMENTARIAS</vt:lpstr>
      <vt:lpstr>EJECUCIÓN ACUMULADA DE GASTOS A ENERO DE 2020  PARTIDA 50. CAPÍTULO 01. PROGRAMA 04:  SERVICIO DE LA DEUDA PÚBLICA</vt:lpstr>
      <vt:lpstr>EJECUCIÓN ACUMULADA DE GASTOS A ENERO DE 2020  PARTIDA 50. CAPÍTULO 01. PROGRAMA 04:  SERVICIO DE LA DEUDA PÚBLICA</vt:lpstr>
      <vt:lpstr>EJECUCIÓN ACUMULADA DE GASTOS A ENERO DE 2020  PARTIDA 50. CAPÍTULO 01. PROGRAMA 04:  SERVICIO DE LA DEUDA PÚBLICA</vt:lpstr>
      <vt:lpstr>EJECUCIÓN ACUMULADA DE GASTOS A ENERO DE 2020  PARTIDA 50. CAPÍTULO 01. PROGRAMA 04:  SERVICIO DE LA DEUDA PÚBLICA</vt:lpstr>
      <vt:lpstr>EJECUCIÓN ACUMULADA DE GASTOS A ENERO DE 2020  PARTIDA 50. CAPÍTULO 01. PROGRAMA 05:  APORTE FISCAL LIBRE</vt:lpstr>
      <vt:lpstr>EJECUCIÓN ACUMULADA DE GASTOS A ENERO DE 2020  PARTIDA 50. CAPÍTULO 01. PROGRAMA 05:  APORTE FISCAL LIBRE</vt:lpstr>
      <vt:lpstr>EJECUCIÓN ACUMULADA DE GASTOS A ENERO DE 2020  PARTIDA 50. CAPÍTULO 01. PROGRAMA 05:  APORTE FISCAL LIBRE</vt:lpstr>
      <vt:lpstr>EJECUCIÓN ACUMULADA DE GASTOS A ENERO DE 2020  PARTIDA 50. CAPÍTULO 01. PROGRAMA 06:  FONDO DE RESERVA DE PENSIONES</vt:lpstr>
      <vt:lpstr>EJECUCIÓN ACUMULADA DE GASTOS A ENERO DE 2020  PARTIDA 50. CAPÍTULO 01. PROGRAMA 07:  FONDO DE ESTABILIZACIÓN ECONÓMICA Y SOCIAL</vt:lpstr>
      <vt:lpstr>EJECUCIÓN ACUMULADA DE GASTOS A ENERO DE 2020  PARTIDA 50. CAPÍTULO 01. PROGRAMA 08:  FONDO PARA LA EDUCACIÓN</vt:lpstr>
      <vt:lpstr>EJECUCIÓN ACUMULADA DE GASTOS A ENERO DE 2020  PARTIDA 50. CAPÍTULO 01. PROGRAMA 09:  FONDO DE APOYO REGIONAL</vt:lpstr>
      <vt:lpstr>EJECUCIÓN ACUMULADA DE GASTOS A ENERO DE 2020  PARTIDA 50. CAPÍTULO 01. PROGRAMA 10:  FONDO PARA DIAGNÓSTICOS Y TRATAMIENTOS DE ALTO COSTO</vt:lpstr>
      <vt:lpstr>EJECUCIÓN ACUMULADA DE GASTOS A ENERO DE 2020  PARTIDA 50. CAPÍTULO 01. PROGRAMA 12:  FONDO DE CONTINGENCIA ESTRATÉGICO</vt:lpstr>
      <vt:lpstr>EJECUCIÓN ACUMULADA DE GASTOS A ENERO DE 2020  PARTIDA 50. CAPÍTULO 01. PROGRAMA 13:  FINANCIAMIENTO GOBIERNOS REGIONALES </vt:lpstr>
      <vt:lpstr>EJECUCIÓN ACUMULADA DE GASTOS A ENERO DE 2020  PARTIDA 50. CAPÍTULO 01. PROGRAMA 13:  FINANCIAMIENTO GOBIERNOS REGIONALES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325</cp:revision>
  <cp:lastPrinted>2019-10-22T12:56:39Z</cp:lastPrinted>
  <dcterms:created xsi:type="dcterms:W3CDTF">2016-06-23T13:38:47Z</dcterms:created>
  <dcterms:modified xsi:type="dcterms:W3CDTF">2020-07-13T02:40:51Z</dcterms:modified>
</cp:coreProperties>
</file>