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2" r:id="rId4"/>
    <p:sldId id="303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74-4DB3-9082-2B84F8D66CD0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74-4DB3-9082-2B84F8D66CD0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74-4DB3-9082-2B84F8D66CD0}"/>
                </c:ext>
              </c:extLst>
            </c:dLbl>
            <c:dLbl>
              <c:idx val="1"/>
              <c:layout>
                <c:manualLayout>
                  <c:x val="-6.589785831960461E-2"/>
                  <c:y val="-5.2424617940117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74-4DB3-9082-2B84F8D66CD0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74-4DB3-9082-2B84F8D66CD0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74-4DB3-9082-2B84F8D66CD0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74-4DB3-9082-2B84F8D66CD0}"/>
                </c:ext>
              </c:extLst>
            </c:dLbl>
            <c:dLbl>
              <c:idx val="5"/>
              <c:layout>
                <c:manualLayout>
                  <c:x val="-2.6359143327841845E-2"/>
                  <c:y val="-2.4464821705387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74-4DB3-9082-2B84F8D66CD0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74-4DB3-9082-2B84F8D66C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</c:f>
              <c:numCache>
                <c:formatCode>0.0%</c:formatCode>
                <c:ptCount val="1"/>
                <c:pt idx="0">
                  <c:v>1.6532463492587354E-2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474-4DB3-9082-2B84F8D66C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FA-401A-91DF-B679E96AF5B9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FA-401A-91DF-B679E96AF5B9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FA-401A-91DF-B679E96AF5B9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FA-401A-91DF-B679E96AF5B9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FA-401A-91DF-B679E96AF5B9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FA-401A-91DF-B679E96AF5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</c:f>
              <c:numCache>
                <c:formatCode>0.0%</c:formatCode>
                <c:ptCount val="1"/>
                <c:pt idx="0">
                  <c:v>1.6532463492587354E-2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6FA-401A-91DF-B679E96AF5B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810438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3421128"/>
              </p:ext>
            </p:extLst>
          </p:nvPr>
        </p:nvGraphicFramePr>
        <p:xfrm>
          <a:off x="1332000" y="1700808"/>
          <a:ext cx="6480000" cy="40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186014"/>
              </p:ext>
            </p:extLst>
          </p:nvPr>
        </p:nvGraphicFramePr>
        <p:xfrm>
          <a:off x="1332000" y="1761117"/>
          <a:ext cx="6480000" cy="40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56A3D72-B6E7-4CCD-8D11-8259A2668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139994"/>
              </p:ext>
            </p:extLst>
          </p:nvPr>
        </p:nvGraphicFramePr>
        <p:xfrm>
          <a:off x="561352" y="1859853"/>
          <a:ext cx="7971086" cy="1847850"/>
        </p:xfrm>
        <a:graphic>
          <a:graphicData uri="http://schemas.openxmlformats.org/drawingml/2006/table">
            <a:tbl>
              <a:tblPr/>
              <a:tblGrid>
                <a:gridCol w="839721">
                  <a:extLst>
                    <a:ext uri="{9D8B030D-6E8A-4147-A177-3AD203B41FA5}">
                      <a16:colId xmlns:a16="http://schemas.microsoft.com/office/drawing/2014/main" val="2266231797"/>
                    </a:ext>
                  </a:extLst>
                </a:gridCol>
                <a:gridCol w="2243435">
                  <a:extLst>
                    <a:ext uri="{9D8B030D-6E8A-4147-A177-3AD203B41FA5}">
                      <a16:colId xmlns:a16="http://schemas.microsoft.com/office/drawing/2014/main" val="3521258808"/>
                    </a:ext>
                  </a:extLst>
                </a:gridCol>
                <a:gridCol w="839721">
                  <a:extLst>
                    <a:ext uri="{9D8B030D-6E8A-4147-A177-3AD203B41FA5}">
                      <a16:colId xmlns:a16="http://schemas.microsoft.com/office/drawing/2014/main" val="2212254242"/>
                    </a:ext>
                  </a:extLst>
                </a:gridCol>
                <a:gridCol w="839721">
                  <a:extLst>
                    <a:ext uri="{9D8B030D-6E8A-4147-A177-3AD203B41FA5}">
                      <a16:colId xmlns:a16="http://schemas.microsoft.com/office/drawing/2014/main" val="1380904860"/>
                    </a:ext>
                  </a:extLst>
                </a:gridCol>
                <a:gridCol w="839721">
                  <a:extLst>
                    <a:ext uri="{9D8B030D-6E8A-4147-A177-3AD203B41FA5}">
                      <a16:colId xmlns:a16="http://schemas.microsoft.com/office/drawing/2014/main" val="1492748191"/>
                    </a:ext>
                  </a:extLst>
                </a:gridCol>
                <a:gridCol w="839721">
                  <a:extLst>
                    <a:ext uri="{9D8B030D-6E8A-4147-A177-3AD203B41FA5}">
                      <a16:colId xmlns:a16="http://schemas.microsoft.com/office/drawing/2014/main" val="1710914037"/>
                    </a:ext>
                  </a:extLst>
                </a:gridCol>
                <a:gridCol w="764523">
                  <a:extLst>
                    <a:ext uri="{9D8B030D-6E8A-4147-A177-3AD203B41FA5}">
                      <a16:colId xmlns:a16="http://schemas.microsoft.com/office/drawing/2014/main" val="1819734571"/>
                    </a:ext>
                  </a:extLst>
                </a:gridCol>
                <a:gridCol w="764523">
                  <a:extLst>
                    <a:ext uri="{9D8B030D-6E8A-4147-A177-3AD203B41FA5}">
                      <a16:colId xmlns:a16="http://schemas.microsoft.com/office/drawing/2014/main" val="1357700354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87467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35767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421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07906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1219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1764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8998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5449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1367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60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99FF33-861F-4FC0-8E85-5EB861F4B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810289"/>
              </p:ext>
            </p:extLst>
          </p:nvPr>
        </p:nvGraphicFramePr>
        <p:xfrm>
          <a:off x="577144" y="1916832"/>
          <a:ext cx="8023931" cy="2473515"/>
        </p:xfrm>
        <a:graphic>
          <a:graphicData uri="http://schemas.openxmlformats.org/drawingml/2006/table">
            <a:tbl>
              <a:tblPr/>
              <a:tblGrid>
                <a:gridCol w="268899">
                  <a:extLst>
                    <a:ext uri="{9D8B030D-6E8A-4147-A177-3AD203B41FA5}">
                      <a16:colId xmlns:a16="http://schemas.microsoft.com/office/drawing/2014/main" val="2816972850"/>
                    </a:ext>
                  </a:extLst>
                </a:gridCol>
                <a:gridCol w="268899">
                  <a:extLst>
                    <a:ext uri="{9D8B030D-6E8A-4147-A177-3AD203B41FA5}">
                      <a16:colId xmlns:a16="http://schemas.microsoft.com/office/drawing/2014/main" val="2993579396"/>
                    </a:ext>
                  </a:extLst>
                </a:gridCol>
                <a:gridCol w="268899">
                  <a:extLst>
                    <a:ext uri="{9D8B030D-6E8A-4147-A177-3AD203B41FA5}">
                      <a16:colId xmlns:a16="http://schemas.microsoft.com/office/drawing/2014/main" val="3439866157"/>
                    </a:ext>
                  </a:extLst>
                </a:gridCol>
                <a:gridCol w="3033174">
                  <a:extLst>
                    <a:ext uri="{9D8B030D-6E8A-4147-A177-3AD203B41FA5}">
                      <a16:colId xmlns:a16="http://schemas.microsoft.com/office/drawing/2014/main" val="1113515504"/>
                    </a:ext>
                  </a:extLst>
                </a:gridCol>
                <a:gridCol w="720648">
                  <a:extLst>
                    <a:ext uri="{9D8B030D-6E8A-4147-A177-3AD203B41FA5}">
                      <a16:colId xmlns:a16="http://schemas.microsoft.com/office/drawing/2014/main" val="1811573083"/>
                    </a:ext>
                  </a:extLst>
                </a:gridCol>
                <a:gridCol w="720648">
                  <a:extLst>
                    <a:ext uri="{9D8B030D-6E8A-4147-A177-3AD203B41FA5}">
                      <a16:colId xmlns:a16="http://schemas.microsoft.com/office/drawing/2014/main" val="4249272770"/>
                    </a:ext>
                  </a:extLst>
                </a:gridCol>
                <a:gridCol w="720648">
                  <a:extLst>
                    <a:ext uri="{9D8B030D-6E8A-4147-A177-3AD203B41FA5}">
                      <a16:colId xmlns:a16="http://schemas.microsoft.com/office/drawing/2014/main" val="3852503686"/>
                    </a:ext>
                  </a:extLst>
                </a:gridCol>
                <a:gridCol w="720648">
                  <a:extLst>
                    <a:ext uri="{9D8B030D-6E8A-4147-A177-3AD203B41FA5}">
                      <a16:colId xmlns:a16="http://schemas.microsoft.com/office/drawing/2014/main" val="2990003297"/>
                    </a:ext>
                  </a:extLst>
                </a:gridCol>
                <a:gridCol w="656112">
                  <a:extLst>
                    <a:ext uri="{9D8B030D-6E8A-4147-A177-3AD203B41FA5}">
                      <a16:colId xmlns:a16="http://schemas.microsoft.com/office/drawing/2014/main" val="2265352099"/>
                    </a:ext>
                  </a:extLst>
                </a:gridCol>
                <a:gridCol w="645356">
                  <a:extLst>
                    <a:ext uri="{9D8B030D-6E8A-4147-A177-3AD203B41FA5}">
                      <a16:colId xmlns:a16="http://schemas.microsoft.com/office/drawing/2014/main" val="1474215806"/>
                    </a:ext>
                  </a:extLst>
                </a:gridCol>
              </a:tblGrid>
              <a:tr h="548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99221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40247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954.169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4809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799.107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225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3678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095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1524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1764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9884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299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9763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09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3228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9818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608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1C0FEB-9189-4510-9751-359491544C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261160"/>
              </p:ext>
            </p:extLst>
          </p:nvPr>
        </p:nvGraphicFramePr>
        <p:xfrm>
          <a:off x="566971" y="1896288"/>
          <a:ext cx="8034100" cy="1767875"/>
        </p:xfrm>
        <a:graphic>
          <a:graphicData uri="http://schemas.openxmlformats.org/drawingml/2006/table">
            <a:tbl>
              <a:tblPr/>
              <a:tblGrid>
                <a:gridCol w="291831">
                  <a:extLst>
                    <a:ext uri="{9D8B030D-6E8A-4147-A177-3AD203B41FA5}">
                      <a16:colId xmlns:a16="http://schemas.microsoft.com/office/drawing/2014/main" val="2290937982"/>
                    </a:ext>
                  </a:extLst>
                </a:gridCol>
                <a:gridCol w="291831">
                  <a:extLst>
                    <a:ext uri="{9D8B030D-6E8A-4147-A177-3AD203B41FA5}">
                      <a16:colId xmlns:a16="http://schemas.microsoft.com/office/drawing/2014/main" val="1828747400"/>
                    </a:ext>
                  </a:extLst>
                </a:gridCol>
                <a:gridCol w="291831">
                  <a:extLst>
                    <a:ext uri="{9D8B030D-6E8A-4147-A177-3AD203B41FA5}">
                      <a16:colId xmlns:a16="http://schemas.microsoft.com/office/drawing/2014/main" val="888216136"/>
                    </a:ext>
                  </a:extLst>
                </a:gridCol>
                <a:gridCol w="2617723">
                  <a:extLst>
                    <a:ext uri="{9D8B030D-6E8A-4147-A177-3AD203B41FA5}">
                      <a16:colId xmlns:a16="http://schemas.microsoft.com/office/drawing/2014/main" val="1478148258"/>
                    </a:ext>
                  </a:extLst>
                </a:gridCol>
                <a:gridCol w="782106">
                  <a:extLst>
                    <a:ext uri="{9D8B030D-6E8A-4147-A177-3AD203B41FA5}">
                      <a16:colId xmlns:a16="http://schemas.microsoft.com/office/drawing/2014/main" val="2243717804"/>
                    </a:ext>
                  </a:extLst>
                </a:gridCol>
                <a:gridCol w="782106">
                  <a:extLst>
                    <a:ext uri="{9D8B030D-6E8A-4147-A177-3AD203B41FA5}">
                      <a16:colId xmlns:a16="http://schemas.microsoft.com/office/drawing/2014/main" val="2126864619"/>
                    </a:ext>
                  </a:extLst>
                </a:gridCol>
                <a:gridCol w="782106">
                  <a:extLst>
                    <a:ext uri="{9D8B030D-6E8A-4147-A177-3AD203B41FA5}">
                      <a16:colId xmlns:a16="http://schemas.microsoft.com/office/drawing/2014/main" val="1068774405"/>
                    </a:ext>
                  </a:extLst>
                </a:gridCol>
                <a:gridCol w="782106">
                  <a:extLst>
                    <a:ext uri="{9D8B030D-6E8A-4147-A177-3AD203B41FA5}">
                      <a16:colId xmlns:a16="http://schemas.microsoft.com/office/drawing/2014/main" val="488881759"/>
                    </a:ext>
                  </a:extLst>
                </a:gridCol>
                <a:gridCol w="712067">
                  <a:extLst>
                    <a:ext uri="{9D8B030D-6E8A-4147-A177-3AD203B41FA5}">
                      <a16:colId xmlns:a16="http://schemas.microsoft.com/office/drawing/2014/main" val="70630907"/>
                    </a:ext>
                  </a:extLst>
                </a:gridCol>
                <a:gridCol w="700393">
                  <a:extLst>
                    <a:ext uri="{9D8B030D-6E8A-4147-A177-3AD203B41FA5}">
                      <a16:colId xmlns:a16="http://schemas.microsoft.com/office/drawing/2014/main" val="542967458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70102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61672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1832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1972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1710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8610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8383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5479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4792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C57BFF-3F54-43A7-B0AB-6B837A706C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874247"/>
              </p:ext>
            </p:extLst>
          </p:nvPr>
        </p:nvGraphicFramePr>
        <p:xfrm>
          <a:off x="556651" y="1916349"/>
          <a:ext cx="8044422" cy="1476361"/>
        </p:xfrm>
        <a:graphic>
          <a:graphicData uri="http://schemas.openxmlformats.org/drawingml/2006/table">
            <a:tbl>
              <a:tblPr/>
              <a:tblGrid>
                <a:gridCol w="292206">
                  <a:extLst>
                    <a:ext uri="{9D8B030D-6E8A-4147-A177-3AD203B41FA5}">
                      <a16:colId xmlns:a16="http://schemas.microsoft.com/office/drawing/2014/main" val="2570495978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1238421683"/>
                    </a:ext>
                  </a:extLst>
                </a:gridCol>
                <a:gridCol w="292206">
                  <a:extLst>
                    <a:ext uri="{9D8B030D-6E8A-4147-A177-3AD203B41FA5}">
                      <a16:colId xmlns:a16="http://schemas.microsoft.com/office/drawing/2014/main" val="1705901401"/>
                    </a:ext>
                  </a:extLst>
                </a:gridCol>
                <a:gridCol w="2621085">
                  <a:extLst>
                    <a:ext uri="{9D8B030D-6E8A-4147-A177-3AD203B41FA5}">
                      <a16:colId xmlns:a16="http://schemas.microsoft.com/office/drawing/2014/main" val="843631762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1896166758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3288124035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2310448946"/>
                    </a:ext>
                  </a:extLst>
                </a:gridCol>
                <a:gridCol w="783111">
                  <a:extLst>
                    <a:ext uri="{9D8B030D-6E8A-4147-A177-3AD203B41FA5}">
                      <a16:colId xmlns:a16="http://schemas.microsoft.com/office/drawing/2014/main" val="666904706"/>
                    </a:ext>
                  </a:extLst>
                </a:gridCol>
                <a:gridCol w="712982">
                  <a:extLst>
                    <a:ext uri="{9D8B030D-6E8A-4147-A177-3AD203B41FA5}">
                      <a16:colId xmlns:a16="http://schemas.microsoft.com/office/drawing/2014/main" val="2347017487"/>
                    </a:ext>
                  </a:extLst>
                </a:gridCol>
                <a:gridCol w="701293">
                  <a:extLst>
                    <a:ext uri="{9D8B030D-6E8A-4147-A177-3AD203B41FA5}">
                      <a16:colId xmlns:a16="http://schemas.microsoft.com/office/drawing/2014/main" val="228901104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13355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3461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7418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2256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5154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8828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139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02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3187</TotalTime>
  <Words>761</Words>
  <Application>Microsoft Office PowerPoint</Application>
  <PresentationFormat>Presentación en pantalla (4:3)</PresentationFormat>
  <Paragraphs>416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ENERO DE 2020 PARTIDA 28: SERVICIO ELECTORAL</vt:lpstr>
      <vt:lpstr>Presentación de PowerPoint</vt:lpstr>
      <vt:lpstr>Presentación de PowerPoint</vt:lpstr>
      <vt:lpstr>Presentación de PowerPoint</vt:lpstr>
      <vt:lpstr>EJECUCIÓN ACUMULADA DE GASTOS A ENERO DE 2020  PARTIDA 28 SERVICIO ELECTORAL</vt:lpstr>
      <vt:lpstr>EJECUCIÓN ACUMULADA DE GASTOS A ENERO DE 2020  PARTIDA 28. CAPÍTULO 01. PROGRAMA 01:  SERVICIO ELECTORAL</vt:lpstr>
      <vt:lpstr>EJECUCIÓN ACUMULADA DE GASTOS A ENERO DE 2020  PARTIDA 28. CAPÍTULO 01. PROGRAMA 02:  ELECCIONES MUNICIPALES</vt:lpstr>
      <vt:lpstr>EJECUCIÓN ACUMULADA DE GASTOS A ENERO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208</cp:revision>
  <cp:lastPrinted>2019-10-09T11:55:36Z</cp:lastPrinted>
  <dcterms:created xsi:type="dcterms:W3CDTF">2016-06-23T13:38:47Z</dcterms:created>
  <dcterms:modified xsi:type="dcterms:W3CDTF">2020-07-07T20:35:44Z</dcterms:modified>
</cp:coreProperties>
</file>