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pradenaso\Desktop\2020\Ejecuci&#243;n%202020\27%2020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Subtítulos de Gasto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98-473A-84F4-0B9C06F9D7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98-473A-84F4-0B9C06F9D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98-473A-84F4-0B9C06F9D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98-473A-84F4-0B9C06F9D700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98-473A-84F4-0B9C06F9D7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27'!$D$61:$D$63</c:f>
              <c:numCache>
                <c:formatCode>#,##0</c:formatCode>
                <c:ptCount val="3"/>
                <c:pt idx="0">
                  <c:v>16967207</c:v>
                </c:pt>
                <c:pt idx="1">
                  <c:v>4514919</c:v>
                </c:pt>
                <c:pt idx="2">
                  <c:v>365294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8-473A-84F4-0B9C06F9D7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917873169079663E-2"/>
          <c:y val="0.82284113060428854"/>
          <c:w val="0.95478164422995515"/>
          <c:h val="0.12343607862248213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  <a:endParaRPr lang="es-CL" sz="900">
              <a:effectLst/>
            </a:endParaRPr>
          </a:p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3925438596491228E-2"/>
                  <c:y val="8.5269249512670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62694931773879"/>
                      <c:h val="6.29483430799220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D4F-480A-B6D7-D96777FB16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27'!$K$61:$K$62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27'!$L$61:$L$62</c:f>
              <c:numCache>
                <c:formatCode>#,##0</c:formatCode>
                <c:ptCount val="2"/>
                <c:pt idx="0">
                  <c:v>7289.4960000000001</c:v>
                </c:pt>
                <c:pt idx="1">
                  <c:v>52726.317999999999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F-480A-B6D7-D96777FB16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2018- 2019 - 2020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27'!$D$27:$O$27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A0-44A4-907F-6994A9F3D99A}"/>
            </c:ext>
          </c:extLst>
        </c:ser>
        <c:ser>
          <c:idx val="0"/>
          <c:order val="1"/>
          <c:tx>
            <c:strRef>
              <c:f>'Partida 27'!$C$28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A0-44A4-907F-6994A9F3D99A}"/>
            </c:ext>
          </c:extLst>
        </c:ser>
        <c:ser>
          <c:idx val="1"/>
          <c:order val="2"/>
          <c:tx>
            <c:strRef>
              <c:f>'Partida 27'!$C$29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A0-44A4-907F-6994A9F3D99A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A0-44A4-907F-6994A9F3D99A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A0-44A4-907F-6994A9F3D99A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A0-44A4-907F-6994A9F3D99A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A0-44A4-907F-6994A9F3D99A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A0-44A4-907F-6994A9F3D99A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A0-44A4-907F-6994A9F3D99A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A0-44A4-907F-6994A9F3D9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</c:f>
              <c:numCache>
                <c:formatCode>0.0%</c:formatCode>
                <c:ptCount val="1"/>
                <c:pt idx="0">
                  <c:v>0.13935926954185776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A0-44A4-907F-6994A9F3D99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2018 - 2019 - 2020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27'!$D$21:$O$21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3F-4A25-A65B-9922B1FB50AA}"/>
            </c:ext>
          </c:extLst>
        </c:ser>
        <c:ser>
          <c:idx val="0"/>
          <c:order val="1"/>
          <c:tx>
            <c:strRef>
              <c:f>'Partida 27'!$C$22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3F-4A25-A65B-9922B1FB50AA}"/>
            </c:ext>
          </c:extLst>
        </c:ser>
        <c:ser>
          <c:idx val="1"/>
          <c:order val="2"/>
          <c:tx>
            <c:strRef>
              <c:f>'Partida 27'!$C$23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B3F-4A25-A65B-9922B1FB50AA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3F-4A25-A65B-9922B1FB50AA}"/>
                </c:ext>
              </c:extLst>
            </c:dLbl>
            <c:dLbl>
              <c:idx val="1"/>
              <c:layout>
                <c:manualLayout>
                  <c:x val="-3.4519956850053934E-2"/>
                  <c:y val="2.4551337426511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3F-4A25-A65B-9922B1FB50AA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3F-4A25-A65B-9922B1FB50AA}"/>
                </c:ext>
              </c:extLst>
            </c:dLbl>
            <c:dLbl>
              <c:idx val="3"/>
              <c:layout>
                <c:manualLayout>
                  <c:x val="-6.6882416396979505E-2"/>
                  <c:y val="-3.50733391807309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3F-4A25-A65B-9922B1FB50AA}"/>
                </c:ext>
              </c:extLst>
            </c:dLbl>
            <c:dLbl>
              <c:idx val="4"/>
              <c:layout>
                <c:manualLayout>
                  <c:x val="-1.2944983818770227E-2"/>
                  <c:y val="1.4029335672292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3F-4A25-A65B-9922B1FB50AA}"/>
                </c:ext>
              </c:extLst>
            </c:dLbl>
            <c:dLbl>
              <c:idx val="5"/>
              <c:layout>
                <c:manualLayout>
                  <c:x val="-5.3937432578209356E-2"/>
                  <c:y val="4.2088007016877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3F-4A25-A65B-9922B1FB50AA}"/>
                </c:ext>
              </c:extLst>
            </c:dLbl>
            <c:dLbl>
              <c:idx val="6"/>
              <c:layout>
                <c:manualLayout>
                  <c:x val="-7.3354908306364611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B3F-4A25-A65B-9922B1FB50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</c:f>
              <c:numCache>
                <c:formatCode>0.0%</c:formatCode>
                <c:ptCount val="1"/>
                <c:pt idx="0">
                  <c:v>0.13935926954185776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B3F-4A25-A65B-9922B1FB5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633" y="151855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C9AB6C7-4EA7-4FCE-87A1-EAA1BA880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603071"/>
              </p:ext>
            </p:extLst>
          </p:nvPr>
        </p:nvGraphicFramePr>
        <p:xfrm>
          <a:off x="532777" y="1906488"/>
          <a:ext cx="8083049" cy="2232903"/>
        </p:xfrm>
        <a:graphic>
          <a:graphicData uri="http://schemas.openxmlformats.org/drawingml/2006/table">
            <a:tbl>
              <a:tblPr/>
              <a:tblGrid>
                <a:gridCol w="260408">
                  <a:extLst>
                    <a:ext uri="{9D8B030D-6E8A-4147-A177-3AD203B41FA5}">
                      <a16:colId xmlns:a16="http://schemas.microsoft.com/office/drawing/2014/main" val="2095933427"/>
                    </a:ext>
                  </a:extLst>
                </a:gridCol>
                <a:gridCol w="260408">
                  <a:extLst>
                    <a:ext uri="{9D8B030D-6E8A-4147-A177-3AD203B41FA5}">
                      <a16:colId xmlns:a16="http://schemas.microsoft.com/office/drawing/2014/main" val="432759936"/>
                    </a:ext>
                  </a:extLst>
                </a:gridCol>
                <a:gridCol w="260408">
                  <a:extLst>
                    <a:ext uri="{9D8B030D-6E8A-4147-A177-3AD203B41FA5}">
                      <a16:colId xmlns:a16="http://schemas.microsoft.com/office/drawing/2014/main" val="2631624247"/>
                    </a:ext>
                  </a:extLst>
                </a:gridCol>
                <a:gridCol w="3249885">
                  <a:extLst>
                    <a:ext uri="{9D8B030D-6E8A-4147-A177-3AD203B41FA5}">
                      <a16:colId xmlns:a16="http://schemas.microsoft.com/office/drawing/2014/main" val="3379510624"/>
                    </a:ext>
                  </a:extLst>
                </a:gridCol>
                <a:gridCol w="697892">
                  <a:extLst>
                    <a:ext uri="{9D8B030D-6E8A-4147-A177-3AD203B41FA5}">
                      <a16:colId xmlns:a16="http://schemas.microsoft.com/office/drawing/2014/main" val="3644202463"/>
                    </a:ext>
                  </a:extLst>
                </a:gridCol>
                <a:gridCol w="697892">
                  <a:extLst>
                    <a:ext uri="{9D8B030D-6E8A-4147-A177-3AD203B41FA5}">
                      <a16:colId xmlns:a16="http://schemas.microsoft.com/office/drawing/2014/main" val="2691752718"/>
                    </a:ext>
                  </a:extLst>
                </a:gridCol>
                <a:gridCol w="697892">
                  <a:extLst>
                    <a:ext uri="{9D8B030D-6E8A-4147-A177-3AD203B41FA5}">
                      <a16:colId xmlns:a16="http://schemas.microsoft.com/office/drawing/2014/main" val="2709767052"/>
                    </a:ext>
                  </a:extLst>
                </a:gridCol>
                <a:gridCol w="697892">
                  <a:extLst>
                    <a:ext uri="{9D8B030D-6E8A-4147-A177-3AD203B41FA5}">
                      <a16:colId xmlns:a16="http://schemas.microsoft.com/office/drawing/2014/main" val="2515849291"/>
                    </a:ext>
                  </a:extLst>
                </a:gridCol>
                <a:gridCol w="635395">
                  <a:extLst>
                    <a:ext uri="{9D8B030D-6E8A-4147-A177-3AD203B41FA5}">
                      <a16:colId xmlns:a16="http://schemas.microsoft.com/office/drawing/2014/main" val="511977346"/>
                    </a:ext>
                  </a:extLst>
                </a:gridCol>
                <a:gridCol w="624977">
                  <a:extLst>
                    <a:ext uri="{9D8B030D-6E8A-4147-A177-3AD203B41FA5}">
                      <a16:colId xmlns:a16="http://schemas.microsoft.com/office/drawing/2014/main" val="727439966"/>
                    </a:ext>
                  </a:extLst>
                </a:gridCol>
              </a:tblGrid>
              <a:tr h="12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322003"/>
                  </a:ext>
                </a:extLst>
              </a:tr>
              <a:tr h="373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680732"/>
                  </a:ext>
                </a:extLst>
              </a:tr>
              <a:tr h="160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1.151.316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00417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241093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96.969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870423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17.371.241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763315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16.443.421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1.074.386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758256"/>
                  </a:ext>
                </a:extLst>
              </a:tr>
              <a:tr h="14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15.259.310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1.012.666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02407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1.184.111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61.720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81861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927.820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75.608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89931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907.300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75.608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990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977352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3734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547766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757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47695"/>
              </p:ext>
            </p:extLst>
          </p:nvPr>
        </p:nvGraphicFramePr>
        <p:xfrm>
          <a:off x="395993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461957"/>
              </p:ext>
            </p:extLst>
          </p:nvPr>
        </p:nvGraphicFramePr>
        <p:xfrm>
          <a:off x="4644009" y="1974712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693241"/>
              </p:ext>
            </p:extLst>
          </p:nvPr>
        </p:nvGraphicFramePr>
        <p:xfrm>
          <a:off x="1619249" y="1916832"/>
          <a:ext cx="5905501" cy="360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784910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679874"/>
              </p:ext>
            </p:extLst>
          </p:nvPr>
        </p:nvGraphicFramePr>
        <p:xfrm>
          <a:off x="1628775" y="1772816"/>
          <a:ext cx="5886450" cy="3620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8A8D15-5B0C-4F42-9220-B8F90B7CE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92063"/>
              </p:ext>
            </p:extLst>
          </p:nvPr>
        </p:nvGraphicFramePr>
        <p:xfrm>
          <a:off x="548640" y="1782641"/>
          <a:ext cx="8044210" cy="1646359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3869652372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1365158381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853185675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732521772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187230801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534340310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2293906824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2324553065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811837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98046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8.363.760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3556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16.967.207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1.159.551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46712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97084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1409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38.165.394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7.118.796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44419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38947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92017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59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77919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371260"/>
            <a:ext cx="8120952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D63EEE-0D23-42EE-B3A0-A277E85B2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827067"/>
              </p:ext>
            </p:extLst>
          </p:nvPr>
        </p:nvGraphicFramePr>
        <p:xfrm>
          <a:off x="539552" y="1782106"/>
          <a:ext cx="8120951" cy="1230589"/>
        </p:xfrm>
        <a:graphic>
          <a:graphicData uri="http://schemas.openxmlformats.org/drawingml/2006/table">
            <a:tbl>
              <a:tblPr/>
              <a:tblGrid>
                <a:gridCol w="281587">
                  <a:extLst>
                    <a:ext uri="{9D8B030D-6E8A-4147-A177-3AD203B41FA5}">
                      <a16:colId xmlns:a16="http://schemas.microsoft.com/office/drawing/2014/main" val="2488483407"/>
                    </a:ext>
                  </a:extLst>
                </a:gridCol>
                <a:gridCol w="281587">
                  <a:extLst>
                    <a:ext uri="{9D8B030D-6E8A-4147-A177-3AD203B41FA5}">
                      <a16:colId xmlns:a16="http://schemas.microsoft.com/office/drawing/2014/main" val="588469067"/>
                    </a:ext>
                  </a:extLst>
                </a:gridCol>
                <a:gridCol w="3176295">
                  <a:extLst>
                    <a:ext uri="{9D8B030D-6E8A-4147-A177-3AD203B41FA5}">
                      <a16:colId xmlns:a16="http://schemas.microsoft.com/office/drawing/2014/main" val="4260389820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934870475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2588266951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773608446"/>
                    </a:ext>
                  </a:extLst>
                </a:gridCol>
                <a:gridCol w="754651">
                  <a:extLst>
                    <a:ext uri="{9D8B030D-6E8A-4147-A177-3AD203B41FA5}">
                      <a16:colId xmlns:a16="http://schemas.microsoft.com/office/drawing/2014/main" val="1840877826"/>
                    </a:ext>
                  </a:extLst>
                </a:gridCol>
                <a:gridCol w="687071">
                  <a:extLst>
                    <a:ext uri="{9D8B030D-6E8A-4147-A177-3AD203B41FA5}">
                      <a16:colId xmlns:a16="http://schemas.microsoft.com/office/drawing/2014/main" val="4208863177"/>
                    </a:ext>
                  </a:extLst>
                </a:gridCol>
                <a:gridCol w="675807">
                  <a:extLst>
                    <a:ext uri="{9D8B030D-6E8A-4147-A177-3AD203B41FA5}">
                      <a16:colId xmlns:a16="http://schemas.microsoft.com/office/drawing/2014/main" val="2196943270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755744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443722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436.152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544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52.726.318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7.927.608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30011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6.758.267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06834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0342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17.488.834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1.151.316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017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3690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0151" y="1554480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4203B1-B171-4446-9AD7-36C04F17D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613988"/>
              </p:ext>
            </p:extLst>
          </p:nvPr>
        </p:nvGraphicFramePr>
        <p:xfrm>
          <a:off x="530151" y="1919605"/>
          <a:ext cx="8146307" cy="2892311"/>
        </p:xfrm>
        <a:graphic>
          <a:graphicData uri="http://schemas.openxmlformats.org/drawingml/2006/table">
            <a:tbl>
              <a:tblPr/>
              <a:tblGrid>
                <a:gridCol w="273000">
                  <a:extLst>
                    <a:ext uri="{9D8B030D-6E8A-4147-A177-3AD203B41FA5}">
                      <a16:colId xmlns:a16="http://schemas.microsoft.com/office/drawing/2014/main" val="3273252698"/>
                    </a:ext>
                  </a:extLst>
                </a:gridCol>
                <a:gridCol w="273000">
                  <a:extLst>
                    <a:ext uri="{9D8B030D-6E8A-4147-A177-3AD203B41FA5}">
                      <a16:colId xmlns:a16="http://schemas.microsoft.com/office/drawing/2014/main" val="3215863429"/>
                    </a:ext>
                  </a:extLst>
                </a:gridCol>
                <a:gridCol w="273000">
                  <a:extLst>
                    <a:ext uri="{9D8B030D-6E8A-4147-A177-3AD203B41FA5}">
                      <a16:colId xmlns:a16="http://schemas.microsoft.com/office/drawing/2014/main" val="89866512"/>
                    </a:ext>
                  </a:extLst>
                </a:gridCol>
                <a:gridCol w="3079433">
                  <a:extLst>
                    <a:ext uri="{9D8B030D-6E8A-4147-A177-3AD203B41FA5}">
                      <a16:colId xmlns:a16="http://schemas.microsoft.com/office/drawing/2014/main" val="1867309243"/>
                    </a:ext>
                  </a:extLst>
                </a:gridCol>
                <a:gridCol w="731639">
                  <a:extLst>
                    <a:ext uri="{9D8B030D-6E8A-4147-A177-3AD203B41FA5}">
                      <a16:colId xmlns:a16="http://schemas.microsoft.com/office/drawing/2014/main" val="1817963134"/>
                    </a:ext>
                  </a:extLst>
                </a:gridCol>
                <a:gridCol w="731639">
                  <a:extLst>
                    <a:ext uri="{9D8B030D-6E8A-4147-A177-3AD203B41FA5}">
                      <a16:colId xmlns:a16="http://schemas.microsoft.com/office/drawing/2014/main" val="3655686825"/>
                    </a:ext>
                  </a:extLst>
                </a:gridCol>
                <a:gridCol w="731639">
                  <a:extLst>
                    <a:ext uri="{9D8B030D-6E8A-4147-A177-3AD203B41FA5}">
                      <a16:colId xmlns:a16="http://schemas.microsoft.com/office/drawing/2014/main" val="2069364636"/>
                    </a:ext>
                  </a:extLst>
                </a:gridCol>
                <a:gridCol w="731639">
                  <a:extLst>
                    <a:ext uri="{9D8B030D-6E8A-4147-A177-3AD203B41FA5}">
                      <a16:colId xmlns:a16="http://schemas.microsoft.com/office/drawing/2014/main" val="4079969661"/>
                    </a:ext>
                  </a:extLst>
                </a:gridCol>
                <a:gridCol w="666119">
                  <a:extLst>
                    <a:ext uri="{9D8B030D-6E8A-4147-A177-3AD203B41FA5}">
                      <a16:colId xmlns:a16="http://schemas.microsoft.com/office/drawing/2014/main" val="1495706331"/>
                    </a:ext>
                  </a:extLst>
                </a:gridCol>
                <a:gridCol w="655199">
                  <a:extLst>
                    <a:ext uri="{9D8B030D-6E8A-4147-A177-3AD203B41FA5}">
                      <a16:colId xmlns:a16="http://schemas.microsoft.com/office/drawing/2014/main" val="66346636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47069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33301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110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1403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7791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7877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083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008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8178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22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539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1931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9819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0950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8355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61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0010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5111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650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620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D12F53-B2A0-4D46-9EF4-4EA97237F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16137"/>
              </p:ext>
            </p:extLst>
          </p:nvPr>
        </p:nvGraphicFramePr>
        <p:xfrm>
          <a:off x="584101" y="2010409"/>
          <a:ext cx="7975798" cy="3411707"/>
        </p:xfrm>
        <a:graphic>
          <a:graphicData uri="http://schemas.openxmlformats.org/drawingml/2006/table">
            <a:tbl>
              <a:tblPr/>
              <a:tblGrid>
                <a:gridCol w="267286">
                  <a:extLst>
                    <a:ext uri="{9D8B030D-6E8A-4147-A177-3AD203B41FA5}">
                      <a16:colId xmlns:a16="http://schemas.microsoft.com/office/drawing/2014/main" val="3717458875"/>
                    </a:ext>
                  </a:extLst>
                </a:gridCol>
                <a:gridCol w="267286">
                  <a:extLst>
                    <a:ext uri="{9D8B030D-6E8A-4147-A177-3AD203B41FA5}">
                      <a16:colId xmlns:a16="http://schemas.microsoft.com/office/drawing/2014/main" val="1680532855"/>
                    </a:ext>
                  </a:extLst>
                </a:gridCol>
                <a:gridCol w="267286">
                  <a:extLst>
                    <a:ext uri="{9D8B030D-6E8A-4147-A177-3AD203B41FA5}">
                      <a16:colId xmlns:a16="http://schemas.microsoft.com/office/drawing/2014/main" val="2865702631"/>
                    </a:ext>
                  </a:extLst>
                </a:gridCol>
                <a:gridCol w="3014979">
                  <a:extLst>
                    <a:ext uri="{9D8B030D-6E8A-4147-A177-3AD203B41FA5}">
                      <a16:colId xmlns:a16="http://schemas.microsoft.com/office/drawing/2014/main" val="4217945520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2578866820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2576256470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4215675121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162763157"/>
                    </a:ext>
                  </a:extLst>
                </a:gridCol>
                <a:gridCol w="652176">
                  <a:extLst>
                    <a:ext uri="{9D8B030D-6E8A-4147-A177-3AD203B41FA5}">
                      <a16:colId xmlns:a16="http://schemas.microsoft.com/office/drawing/2014/main" val="2878360244"/>
                    </a:ext>
                  </a:extLst>
                </a:gridCol>
                <a:gridCol w="641485">
                  <a:extLst>
                    <a:ext uri="{9D8B030D-6E8A-4147-A177-3AD203B41FA5}">
                      <a16:colId xmlns:a16="http://schemas.microsoft.com/office/drawing/2014/main" val="232314900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42306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54661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27.360.657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6.758.267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7710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11.679.192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781.646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256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512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2987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903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5.957.532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1294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5.957.532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6997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4.922.543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6487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9295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9920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006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2518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1195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636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3868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947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81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3732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1863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8128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629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838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10718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5940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786792-FA9A-4275-9C85-C2F3517D8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24960"/>
              </p:ext>
            </p:extLst>
          </p:nvPr>
        </p:nvGraphicFramePr>
        <p:xfrm>
          <a:off x="539552" y="1801066"/>
          <a:ext cx="8107184" cy="2113217"/>
        </p:xfrm>
        <a:graphic>
          <a:graphicData uri="http://schemas.openxmlformats.org/drawingml/2006/table">
            <a:tbl>
              <a:tblPr/>
              <a:tblGrid>
                <a:gridCol w="271689">
                  <a:extLst>
                    <a:ext uri="{9D8B030D-6E8A-4147-A177-3AD203B41FA5}">
                      <a16:colId xmlns:a16="http://schemas.microsoft.com/office/drawing/2014/main" val="3251416109"/>
                    </a:ext>
                  </a:extLst>
                </a:gridCol>
                <a:gridCol w="271689">
                  <a:extLst>
                    <a:ext uri="{9D8B030D-6E8A-4147-A177-3AD203B41FA5}">
                      <a16:colId xmlns:a16="http://schemas.microsoft.com/office/drawing/2014/main" val="1748736631"/>
                    </a:ext>
                  </a:extLst>
                </a:gridCol>
                <a:gridCol w="271689">
                  <a:extLst>
                    <a:ext uri="{9D8B030D-6E8A-4147-A177-3AD203B41FA5}">
                      <a16:colId xmlns:a16="http://schemas.microsoft.com/office/drawing/2014/main" val="3801821945"/>
                    </a:ext>
                  </a:extLst>
                </a:gridCol>
                <a:gridCol w="3064645">
                  <a:extLst>
                    <a:ext uri="{9D8B030D-6E8A-4147-A177-3AD203B41FA5}">
                      <a16:colId xmlns:a16="http://schemas.microsoft.com/office/drawing/2014/main" val="1396082859"/>
                    </a:ext>
                  </a:extLst>
                </a:gridCol>
                <a:gridCol w="728125">
                  <a:extLst>
                    <a:ext uri="{9D8B030D-6E8A-4147-A177-3AD203B41FA5}">
                      <a16:colId xmlns:a16="http://schemas.microsoft.com/office/drawing/2014/main" val="508677761"/>
                    </a:ext>
                  </a:extLst>
                </a:gridCol>
                <a:gridCol w="728125">
                  <a:extLst>
                    <a:ext uri="{9D8B030D-6E8A-4147-A177-3AD203B41FA5}">
                      <a16:colId xmlns:a16="http://schemas.microsoft.com/office/drawing/2014/main" val="1689796667"/>
                    </a:ext>
                  </a:extLst>
                </a:gridCol>
                <a:gridCol w="728125">
                  <a:extLst>
                    <a:ext uri="{9D8B030D-6E8A-4147-A177-3AD203B41FA5}">
                      <a16:colId xmlns:a16="http://schemas.microsoft.com/office/drawing/2014/main" val="3652400336"/>
                    </a:ext>
                  </a:extLst>
                </a:gridCol>
                <a:gridCol w="728125">
                  <a:extLst>
                    <a:ext uri="{9D8B030D-6E8A-4147-A177-3AD203B41FA5}">
                      <a16:colId xmlns:a16="http://schemas.microsoft.com/office/drawing/2014/main" val="4195575340"/>
                    </a:ext>
                  </a:extLst>
                </a:gridCol>
                <a:gridCol w="662920">
                  <a:extLst>
                    <a:ext uri="{9D8B030D-6E8A-4147-A177-3AD203B41FA5}">
                      <a16:colId xmlns:a16="http://schemas.microsoft.com/office/drawing/2014/main" val="2645441110"/>
                    </a:ext>
                  </a:extLst>
                </a:gridCol>
                <a:gridCol w="652052">
                  <a:extLst>
                    <a:ext uri="{9D8B030D-6E8A-4147-A177-3AD203B41FA5}">
                      <a16:colId xmlns:a16="http://schemas.microsoft.com/office/drawing/2014/main" val="295415478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80752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04574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8.784.127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3784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785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833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2668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632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558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0070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703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3710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042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8855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73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3010</TotalTime>
  <Words>1604</Words>
  <Application>Microsoft Office PowerPoint</Application>
  <PresentationFormat>Presentación en pantalla (4:3)</PresentationFormat>
  <Paragraphs>885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ENERO DE 2020 PARTIDA 27: MINISTERIO DE LA MUJER Y LA EQUIDAD DE GÉNERO</vt:lpstr>
      <vt:lpstr>EJECUCIÓN ACUMULADA DE GASTOS A ENERO DE 2020  PARTIDA 27 MINISTERIO DE LA MUJER Y EQUIDAD DE GÉNERO</vt:lpstr>
      <vt:lpstr>Presentación de PowerPoint</vt:lpstr>
      <vt:lpstr>Presentación de PowerPoint</vt:lpstr>
      <vt:lpstr>EJECUCIÓN ACUMULADA DE GASTOS A ENERO DE 2020  PARTIDA 27 MINISTERIO DE LA MUJER Y EQUIDAD DE GÉNERO</vt:lpstr>
      <vt:lpstr>EJECUCIÓN ACUMULADA DE GASTOS A ENERO DE 2020  PARTIDA 27 RESUMEN POR CAPÍTULOS</vt:lpstr>
      <vt:lpstr>EJECUCIÓN ACUMULADA DE GASTOS A ENERO DE 2020  PARTIDA 27. CAPÍTULO 01. PROGRAMA 01:  SUBSECRETARÍA DE LA MUJER Y LA EQUIDAD DE GÉNERO</vt:lpstr>
      <vt:lpstr>EJECUCIÓN ACUMULADA DE GASTOS A ENERO DE 2020  PARTIDA 27. CAPÍTULO 02. PROGRAMA 01:  SERVICIO NACIONAL DE LA MUJER Y LA EQUIDAD DE GÉNERO</vt:lpstr>
      <vt:lpstr>EJECUCIÓN ACUMULADA DE GASTOS A ENERO DE 2020  PARTIDA 27. CAPÍTULO 02. PROGRAMA 02:  MUJER Y TRABAJO </vt:lpstr>
      <vt:lpstr>EJECUCIÓN ACUMULADA DE GASTOS A ENERO DE 2020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226</cp:revision>
  <cp:lastPrinted>2019-10-06T20:09:36Z</cp:lastPrinted>
  <dcterms:created xsi:type="dcterms:W3CDTF">2016-06-23T13:38:47Z</dcterms:created>
  <dcterms:modified xsi:type="dcterms:W3CDTF">2020-07-10T19:56:32Z</dcterms:modified>
</cp:coreProperties>
</file>