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3" r:id="rId10"/>
    <p:sldId id="299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09-41F4-AB5C-411EDF46544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09-41F4-AB5C-411EDF4654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0419848"/>
        <c:axId val="220422984"/>
        <c:axId val="0"/>
      </c:bar3DChart>
      <c:catAx>
        <c:axId val="220419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20422984"/>
        <c:crosses val="autoZero"/>
        <c:auto val="1"/>
        <c:lblAlgn val="ctr"/>
        <c:lblOffset val="100"/>
        <c:noMultiLvlLbl val="0"/>
      </c:catAx>
      <c:valAx>
        <c:axId val="22042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20419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</c:f>
              <c:numCache>
                <c:formatCode>0.0%</c:formatCode>
                <c:ptCount val="1"/>
                <c:pt idx="0">
                  <c:v>4.9990601038669626E-2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8319296"/>
        <c:axId val="448320080"/>
      </c:barChart>
      <c:catAx>
        <c:axId val="44831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8320080"/>
        <c:crosses val="autoZero"/>
        <c:auto val="0"/>
        <c:lblAlgn val="ctr"/>
        <c:lblOffset val="100"/>
        <c:noMultiLvlLbl val="0"/>
      </c:catAx>
      <c:valAx>
        <c:axId val="44832008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83192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</c:f>
              <c:numCache>
                <c:formatCode>0.0%</c:formatCode>
                <c:ptCount val="1"/>
                <c:pt idx="0">
                  <c:v>4.9990601038669626E-2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3462760"/>
        <c:axId val="453463152"/>
      </c:lineChart>
      <c:catAx>
        <c:axId val="453462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3463152"/>
        <c:crosses val="autoZero"/>
        <c:auto val="1"/>
        <c:lblAlgn val="ctr"/>
        <c:lblOffset val="100"/>
        <c:tickLblSkip val="1"/>
        <c:noMultiLvlLbl val="0"/>
      </c:catAx>
      <c:valAx>
        <c:axId val="4534631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34627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7" name="Picture 19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624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6" name="Picture 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734815"/>
              </p:ext>
            </p:extLst>
          </p:nvPr>
        </p:nvGraphicFramePr>
        <p:xfrm>
          <a:off x="457200" y="1600200"/>
          <a:ext cx="389877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504598"/>
              </p:ext>
            </p:extLst>
          </p:nvPr>
        </p:nvGraphicFramePr>
        <p:xfrm>
          <a:off x="4355976" y="1600200"/>
          <a:ext cx="4259848" cy="394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986886"/>
              </p:ext>
            </p:extLst>
          </p:nvPr>
        </p:nvGraphicFramePr>
        <p:xfrm>
          <a:off x="414338" y="1556792"/>
          <a:ext cx="821079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147924"/>
              </p:ext>
            </p:extLst>
          </p:nvPr>
        </p:nvGraphicFramePr>
        <p:xfrm>
          <a:off x="539552" y="1616410"/>
          <a:ext cx="8147248" cy="440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18054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06660" y="6242397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69314" y="1556792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740363"/>
              </p:ext>
            </p:extLst>
          </p:nvPr>
        </p:nvGraphicFramePr>
        <p:xfrm>
          <a:off x="792282" y="1988842"/>
          <a:ext cx="7200800" cy="3600396"/>
        </p:xfrm>
        <a:graphic>
          <a:graphicData uri="http://schemas.openxmlformats.org/drawingml/2006/table">
            <a:tbl>
              <a:tblPr/>
              <a:tblGrid>
                <a:gridCol w="762723"/>
                <a:gridCol w="2579391"/>
                <a:gridCol w="776591"/>
                <a:gridCol w="780057"/>
                <a:gridCol w="790459"/>
                <a:gridCol w="790459"/>
                <a:gridCol w="721120"/>
              </a:tblGrid>
              <a:tr h="2676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583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9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7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997732" y="1617663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200" b="1" dirty="0">
                <a:solidFill>
                  <a:prstClr val="black"/>
                </a:solidFill>
              </a:rPr>
              <a:t>Gastos por Programas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>
            <a:extLst>
              <a:ext uri="{FF2B5EF4-FFF2-40B4-BE49-F238E27FC236}">
                <a16:creationId xmlns=""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1019958" y="622049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00" b="1" dirty="0">
                <a:solidFill>
                  <a:prstClr val="black"/>
                </a:solidFill>
              </a:rPr>
              <a:t>Fuente</a:t>
            </a:r>
            <a:r>
              <a:rPr lang="es-CL" sz="10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519329"/>
              </p:ext>
            </p:extLst>
          </p:nvPr>
        </p:nvGraphicFramePr>
        <p:xfrm>
          <a:off x="414338" y="2708919"/>
          <a:ext cx="8210796" cy="1918500"/>
        </p:xfrm>
        <a:graphic>
          <a:graphicData uri="http://schemas.openxmlformats.org/drawingml/2006/table">
            <a:tbl>
              <a:tblPr/>
              <a:tblGrid>
                <a:gridCol w="854482"/>
                <a:gridCol w="384516"/>
                <a:gridCol w="2470231"/>
                <a:gridCol w="850599"/>
                <a:gridCol w="838946"/>
                <a:gridCol w="916626"/>
                <a:gridCol w="947698"/>
                <a:gridCol w="947698"/>
              </a:tblGrid>
              <a:tr h="26462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040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835" y="6356349"/>
            <a:ext cx="761776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59204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92000"/>
              </p:ext>
            </p:extLst>
          </p:nvPr>
        </p:nvGraphicFramePr>
        <p:xfrm>
          <a:off x="405023" y="1479608"/>
          <a:ext cx="8210799" cy="4876740"/>
        </p:xfrm>
        <a:graphic>
          <a:graphicData uri="http://schemas.openxmlformats.org/drawingml/2006/table">
            <a:tbl>
              <a:tblPr/>
              <a:tblGrid>
                <a:gridCol w="756184"/>
                <a:gridCol w="279336"/>
                <a:gridCol w="279336"/>
                <a:gridCol w="3182742"/>
                <a:gridCol w="756184"/>
                <a:gridCol w="756184"/>
                <a:gridCol w="756184"/>
                <a:gridCol w="756184"/>
                <a:gridCol w="688465"/>
              </a:tblGrid>
              <a:tr h="83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650" marR="4650" marT="46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553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9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1.183.830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1.183.830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152.857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8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650" marR="4650" marT="465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650" marR="4650" marT="46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8" y="6373336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720493"/>
              </p:ext>
            </p:extLst>
          </p:nvPr>
        </p:nvGraphicFramePr>
        <p:xfrm>
          <a:off x="580299" y="1988839"/>
          <a:ext cx="7860249" cy="4350524"/>
        </p:xfrm>
        <a:graphic>
          <a:graphicData uri="http://schemas.openxmlformats.org/drawingml/2006/table">
            <a:tbl>
              <a:tblPr/>
              <a:tblGrid>
                <a:gridCol w="769535"/>
                <a:gridCol w="340107"/>
                <a:gridCol w="340107"/>
                <a:gridCol w="2528472"/>
                <a:gridCol w="762664"/>
                <a:gridCol w="742051"/>
                <a:gridCol w="700827"/>
                <a:gridCol w="838243"/>
                <a:gridCol w="838243"/>
              </a:tblGrid>
              <a:tr h="183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09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18867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58553"/>
              </p:ext>
            </p:extLst>
          </p:nvPr>
        </p:nvGraphicFramePr>
        <p:xfrm>
          <a:off x="590872" y="2079078"/>
          <a:ext cx="7869560" cy="3808979"/>
        </p:xfrm>
        <a:graphic>
          <a:graphicData uri="http://schemas.openxmlformats.org/drawingml/2006/table">
            <a:tbl>
              <a:tblPr/>
              <a:tblGrid>
                <a:gridCol w="797613"/>
                <a:gridCol w="340362"/>
                <a:gridCol w="340362"/>
                <a:gridCol w="2365337"/>
                <a:gridCol w="794176"/>
                <a:gridCol w="770110"/>
                <a:gridCol w="783862"/>
                <a:gridCol w="838869"/>
                <a:gridCol w="838869"/>
              </a:tblGrid>
              <a:tr h="1683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681.837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1414</Words>
  <Application>Microsoft Office PowerPoint</Application>
  <PresentationFormat>Presentación en pantalla (4:3)</PresentationFormat>
  <Paragraphs>913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ENERO DE 2020 PARTIDA 25: MINISTERIO DE MEDIO AMBIENTE</vt:lpstr>
      <vt:lpstr>EJECUCIÓN PRESUPUESTARIA DE GASTOS ACUMULADA A ENERO DE 2020 PARTIDA 25 MINISTERIO DEL MEDIO AMBIENTE</vt:lpstr>
      <vt:lpstr>EJECUCIÓN PRESUPUESTARIA DE GASTOS ACUMULADA A ENERO DE 2020 PARTIDA 25 MINISTERIO DEL MEDIO AMBIENTE</vt:lpstr>
      <vt:lpstr>COMPORTAMIENTO DE LA EJECUCIÓN ACUMULADA DE GASTOS A ENERO DE 2020 PARTIDA 25 MINISTERIO DE MEDIO AMBIENTE</vt:lpstr>
      <vt:lpstr>EJECUCIÓN ACUMULADA DE GASTOS A ENERO DE 2020 PARTIDA 25 MINISTERIO DEL MEDIO AMBIENTE</vt:lpstr>
      <vt:lpstr>EJECUCIÓN PRESUPUESTARIA DE GASTOS ACUMULADA A ENERO DE 2020 PARTIDA 25 MINISTERIO DEL MEDIO AMBIENTE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263</cp:revision>
  <cp:lastPrinted>2019-06-06T21:54:24Z</cp:lastPrinted>
  <dcterms:created xsi:type="dcterms:W3CDTF">2016-06-23T13:38:47Z</dcterms:created>
  <dcterms:modified xsi:type="dcterms:W3CDTF">2020-09-16T00:09:55Z</dcterms:modified>
</cp:coreProperties>
</file>