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85D-488D-A94C-EF8C54FDB80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85D-488D-A94C-EF8C54FDB80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85D-488D-A94C-EF8C54FDB80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85D-488D-A94C-EF8C54FDB80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85D-488D-A94C-EF8C54FDB80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85D-488D-A94C-EF8C54FDB80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285D-488D-A94C-EF8C54FDB80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(1)'!$E$67:$E$73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(1)'!$F$67:$F$73</c:f>
              <c:numCache>
                <c:formatCode>0.0%</c:formatCode>
                <c:ptCount val="7"/>
                <c:pt idx="0">
                  <c:v>0.75247764044461363</c:v>
                </c:pt>
                <c:pt idx="1">
                  <c:v>0.18928743415124985</c:v>
                </c:pt>
                <c:pt idx="2">
                  <c:v>2.2224453791295411E-3</c:v>
                </c:pt>
                <c:pt idx="3">
                  <c:v>4.4288266301805617E-3</c:v>
                </c:pt>
                <c:pt idx="4">
                  <c:v>7.5594548161758901E-3</c:v>
                </c:pt>
                <c:pt idx="5">
                  <c:v>4.4024198578650503E-2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285D-488D-A94C-EF8C54FDB8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% de Ejecución Acumulada 2018 - 2020 - 2020</a:t>
            </a:r>
            <a:endParaRPr lang="es-CL" sz="120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'P. 23 Ministerio Público (1)'!$E$36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(1)'!$F$36:$Q$36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0.13496328407830949</c:v>
                </c:pt>
                <c:pt idx="2">
                  <c:v>0.28318890146025893</c:v>
                </c:pt>
                <c:pt idx="3">
                  <c:v>0.35471510153661701</c:v>
                </c:pt>
                <c:pt idx="4">
                  <c:v>0.42816779227140184</c:v>
                </c:pt>
                <c:pt idx="5">
                  <c:v>0.47129598144860579</c:v>
                </c:pt>
                <c:pt idx="6">
                  <c:v>0.54700765940741247</c:v>
                </c:pt>
                <c:pt idx="7">
                  <c:v>0.61632958399784377</c:v>
                </c:pt>
                <c:pt idx="8">
                  <c:v>0.68659721813176866</c:v>
                </c:pt>
                <c:pt idx="9">
                  <c:v>0.75952911846234827</c:v>
                </c:pt>
                <c:pt idx="10">
                  <c:v>0.83699558270634578</c:v>
                </c:pt>
                <c:pt idx="11">
                  <c:v>0.9729885187327989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71-432F-8F09-802914F944BC}"/>
            </c:ext>
          </c:extLst>
        </c:ser>
        <c:ser>
          <c:idx val="1"/>
          <c:order val="1"/>
          <c:tx>
            <c:strRef>
              <c:f>'P. 23 Ministerio Público (1)'!$E$35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(1)'!$F$35:$Q$35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71-432F-8F09-802914F944BC}"/>
            </c:ext>
          </c:extLst>
        </c:ser>
        <c:ser>
          <c:idx val="2"/>
          <c:order val="2"/>
          <c:tx>
            <c:strRef>
              <c:f>'P. 23 Ministerio Público (1)'!$E$34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(1)'!$F$33:$Q$33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(1)'!$F$34</c:f>
              <c:numCache>
                <c:formatCode>0.0%</c:formatCode>
                <c:ptCount val="1"/>
                <c:pt idx="0">
                  <c:v>7.2255848911150972E-2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71-432F-8F09-802914F944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868712"/>
        <c:axId val="1"/>
      </c:lineChart>
      <c:catAx>
        <c:axId val="213868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6871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875156402906097"/>
          <c:y val="0.4305570155063731"/>
          <c:w val="0.21875044504891977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 dirty="0">
                <a:effectLst/>
              </a:rPr>
              <a:t>% de Ejecución Mensual 2018 - 2020 - 2020</a:t>
            </a:r>
            <a:endParaRPr lang="es-CL" sz="120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(1)'!$E$42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(1)'!$F$42:$Q$42</c:f>
              <c:numCache>
                <c:formatCode>0.0%</c:formatCode>
                <c:ptCount val="12"/>
                <c:pt idx="0">
                  <c:v>6.7615311200146258E-2</c:v>
                </c:pt>
                <c:pt idx="1">
                  <c:v>6.7364727434768359E-2</c:v>
                </c:pt>
                <c:pt idx="2">
                  <c:v>0.14902196026552617</c:v>
                </c:pt>
                <c:pt idx="3">
                  <c:v>7.1526200076358085E-2</c:v>
                </c:pt>
                <c:pt idx="4">
                  <c:v>7.3452690734784859E-2</c:v>
                </c:pt>
                <c:pt idx="5">
                  <c:v>6.8181497811347178E-2</c:v>
                </c:pt>
                <c:pt idx="6">
                  <c:v>6.7491604533494426E-2</c:v>
                </c:pt>
                <c:pt idx="7">
                  <c:v>6.9758225042677105E-2</c:v>
                </c:pt>
                <c:pt idx="8">
                  <c:v>7.026763413392495E-2</c:v>
                </c:pt>
                <c:pt idx="9">
                  <c:v>7.2931900330579627E-2</c:v>
                </c:pt>
                <c:pt idx="10">
                  <c:v>7.7466464243997404E-2</c:v>
                </c:pt>
                <c:pt idx="11">
                  <c:v>0.1114600743198903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93-4E55-93B6-ECD3162E586B}"/>
            </c:ext>
          </c:extLst>
        </c:ser>
        <c:ser>
          <c:idx val="1"/>
          <c:order val="1"/>
          <c:tx>
            <c:strRef>
              <c:f>'P. 23 Ministerio Público (1)'!$E$41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(1)'!$F$41:$Q$41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93-4E55-93B6-ECD3162E586B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(1)'!$F$39:$Q$39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</c:f>
              <c:numCache>
                <c:formatCode>0.0%</c:formatCode>
                <c:ptCount val="1"/>
                <c:pt idx="0">
                  <c:v>7.2255848911150972E-2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93-4E55-93B6-ECD3162E58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871008"/>
        <c:axId val="1"/>
      </c:barChart>
      <c:catAx>
        <c:axId val="21387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38710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416830275126694"/>
          <c:y val="0.4305570155063731"/>
          <c:w val="0.18125036875481926"/>
          <c:h val="0.23611191172930138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28-07-2020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ENERO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1082035"/>
              </p:ext>
            </p:extLst>
          </p:nvPr>
        </p:nvGraphicFramePr>
        <p:xfrm>
          <a:off x="1727684" y="1916832"/>
          <a:ext cx="5688632" cy="3644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3631619"/>
              </p:ext>
            </p:extLst>
          </p:nvPr>
        </p:nvGraphicFramePr>
        <p:xfrm>
          <a:off x="1403648" y="1844824"/>
          <a:ext cx="6552728" cy="345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638826"/>
              </p:ext>
            </p:extLst>
          </p:nvPr>
        </p:nvGraphicFramePr>
        <p:xfrm>
          <a:off x="1511660" y="1772816"/>
          <a:ext cx="6552000" cy="34598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23269"/>
            <a:ext cx="79965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1376762"/>
            <a:ext cx="7996539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CC0DA5F-C593-497E-BAAF-237227CCA0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332526"/>
              </p:ext>
            </p:extLst>
          </p:nvPr>
        </p:nvGraphicFramePr>
        <p:xfrm>
          <a:off x="539550" y="1746643"/>
          <a:ext cx="7996539" cy="4273710"/>
        </p:xfrm>
        <a:graphic>
          <a:graphicData uri="http://schemas.openxmlformats.org/drawingml/2006/table">
            <a:tbl>
              <a:tblPr/>
              <a:tblGrid>
                <a:gridCol w="750849">
                  <a:extLst>
                    <a:ext uri="{9D8B030D-6E8A-4147-A177-3AD203B41FA5}">
                      <a16:colId xmlns:a16="http://schemas.microsoft.com/office/drawing/2014/main" val="748738072"/>
                    </a:ext>
                  </a:extLst>
                </a:gridCol>
                <a:gridCol w="312854">
                  <a:extLst>
                    <a:ext uri="{9D8B030D-6E8A-4147-A177-3AD203B41FA5}">
                      <a16:colId xmlns:a16="http://schemas.microsoft.com/office/drawing/2014/main" val="803452381"/>
                    </a:ext>
                  </a:extLst>
                </a:gridCol>
                <a:gridCol w="312854">
                  <a:extLst>
                    <a:ext uri="{9D8B030D-6E8A-4147-A177-3AD203B41FA5}">
                      <a16:colId xmlns:a16="http://schemas.microsoft.com/office/drawing/2014/main" val="2398237098"/>
                    </a:ext>
                  </a:extLst>
                </a:gridCol>
                <a:gridCol w="2327630">
                  <a:extLst>
                    <a:ext uri="{9D8B030D-6E8A-4147-A177-3AD203B41FA5}">
                      <a16:colId xmlns:a16="http://schemas.microsoft.com/office/drawing/2014/main" val="1819488475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510792346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val="1155460691"/>
                    </a:ext>
                  </a:extLst>
                </a:gridCol>
                <a:gridCol w="688278">
                  <a:extLst>
                    <a:ext uri="{9D8B030D-6E8A-4147-A177-3AD203B41FA5}">
                      <a16:colId xmlns:a16="http://schemas.microsoft.com/office/drawing/2014/main" val="1936012419"/>
                    </a:ext>
                  </a:extLst>
                </a:gridCol>
                <a:gridCol w="663249">
                  <a:extLst>
                    <a:ext uri="{9D8B030D-6E8A-4147-A177-3AD203B41FA5}">
                      <a16:colId xmlns:a16="http://schemas.microsoft.com/office/drawing/2014/main" val="3906712714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2629253741"/>
                    </a:ext>
                  </a:extLst>
                </a:gridCol>
                <a:gridCol w="750849">
                  <a:extLst>
                    <a:ext uri="{9D8B030D-6E8A-4147-A177-3AD203B41FA5}">
                      <a16:colId xmlns:a16="http://schemas.microsoft.com/office/drawing/2014/main" val="797952741"/>
                    </a:ext>
                  </a:extLst>
                </a:gridCol>
              </a:tblGrid>
              <a:tr h="2502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085617"/>
                  </a:ext>
                </a:extLst>
              </a:tr>
              <a:tr h="49042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855612"/>
                  </a:ext>
                </a:extLst>
              </a:tr>
              <a:tr h="170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201.940.621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14.591.391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06562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151.955.802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12.607.266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4364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38.224.822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49618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2482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456546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61639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894.360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59316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12532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478539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920235"/>
                  </a:ext>
                </a:extLst>
              </a:tr>
              <a:tr h="3202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4109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511940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547147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10373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428.689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005380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53833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287074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40939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8.890.274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404641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163082"/>
                  </a:ext>
                </a:extLst>
              </a:tr>
              <a:tr h="1601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893.038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3805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424</Words>
  <Application>Microsoft Office PowerPoint</Application>
  <PresentationFormat>Presentación en pantalla (4:3)</PresentationFormat>
  <Paragraphs>233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ENERO DE 2020 PARTIDA 23: MINISTERIO PÚBLICO</vt:lpstr>
      <vt:lpstr>EJECUCIÓN PRESUPUESTARIA DE GASTOS ACUMULADA AL MES DE ENERO DE 2020  MINISTERIO PÚBLICO</vt:lpstr>
      <vt:lpstr>Presentación de PowerPoint</vt:lpstr>
      <vt:lpstr>Presentación de PowerPoint</vt:lpstr>
      <vt:lpstr>EJECUCIÓN PRESUPUESTARIA DE GASTOS ACUMULADA AL MES DE ENERO DE 2020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7</cp:revision>
  <dcterms:created xsi:type="dcterms:W3CDTF">2020-01-06T13:12:56Z</dcterms:created>
  <dcterms:modified xsi:type="dcterms:W3CDTF">2020-07-28T20:49:50Z</dcterms:modified>
</cp:coreProperties>
</file>