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layout>
        <c:manualLayout>
          <c:xMode val="edge"/>
          <c:yMode val="edge"/>
          <c:x val="0.14576713642866829"/>
          <c:y val="2.4970734348498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504987645002064E-17"/>
                  <c:y val="-1.87280507613739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6562893237175946E-3"/>
                  <c:y val="-1.87280507613740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6093815539529325E-2"/>
                  <c:y val="-2.49707343484986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5566472"/>
        <c:axId val="475563336"/>
        <c:axId val="0"/>
      </c:bar3DChart>
      <c:catAx>
        <c:axId val="47556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5563336"/>
        <c:crosses val="autoZero"/>
        <c:auto val="1"/>
        <c:lblAlgn val="ctr"/>
        <c:lblOffset val="100"/>
        <c:noMultiLvlLbl val="0"/>
      </c:catAx>
      <c:valAx>
        <c:axId val="475563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5566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1.5470990552706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</c:f>
              <c:numCache>
                <c:formatCode>0.0%</c:formatCode>
                <c:ptCount val="1"/>
                <c:pt idx="0">
                  <c:v>5.1245710971010237E-2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5569216"/>
        <c:axId val="475569608"/>
      </c:barChart>
      <c:catAx>
        <c:axId val="47556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569608"/>
        <c:crosses val="autoZero"/>
        <c:auto val="0"/>
        <c:lblAlgn val="ctr"/>
        <c:lblOffset val="100"/>
        <c:noMultiLvlLbl val="0"/>
      </c:catAx>
      <c:valAx>
        <c:axId val="47556960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55692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2018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8039394381257913E-2"/>
                  <c:y val="-3.7826044019800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0307595731324543E-2"/>
                  <c:y val="-4.1666666666666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2862523540489647E-2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035153797865667E-2"/>
                  <c:y val="-4.1666666666666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0395480225988742E-2"/>
                  <c:y val="-2.9166666666666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</c:f>
              <c:numCache>
                <c:formatCode>0.0%</c:formatCode>
                <c:ptCount val="1"/>
                <c:pt idx="0">
                  <c:v>5.1245710971010237E-2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565296"/>
        <c:axId val="475568824"/>
      </c:lineChart>
      <c:catAx>
        <c:axId val="47556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568824"/>
        <c:crosses val="autoZero"/>
        <c:auto val="1"/>
        <c:lblAlgn val="ctr"/>
        <c:lblOffset val="100"/>
        <c:tickLblSkip val="1"/>
        <c:noMultiLvlLbl val="0"/>
      </c:catAx>
      <c:valAx>
        <c:axId val="47556882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5652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ENERO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febrero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33" y="4195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762233"/>
              </p:ext>
            </p:extLst>
          </p:nvPr>
        </p:nvGraphicFramePr>
        <p:xfrm>
          <a:off x="457200" y="1844824"/>
          <a:ext cx="3826768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965360"/>
              </p:ext>
            </p:extLst>
          </p:nvPr>
        </p:nvGraphicFramePr>
        <p:xfrm>
          <a:off x="4716016" y="1824281"/>
          <a:ext cx="3945615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31640" y="6293929"/>
            <a:ext cx="619268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942014"/>
              </p:ext>
            </p:extLst>
          </p:nvPr>
        </p:nvGraphicFramePr>
        <p:xfrm>
          <a:off x="457200" y="1628800"/>
          <a:ext cx="822959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0440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="" xmlns:a16="http://schemas.microsoft.com/office/drawing/2014/main" id="{5F96A09F-2EEE-441F-8CD0-C4AB24F3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1600" y="6012921"/>
            <a:ext cx="753518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0785659"/>
              </p:ext>
            </p:extLst>
          </p:nvPr>
        </p:nvGraphicFramePr>
        <p:xfrm>
          <a:off x="467544" y="1340768"/>
          <a:ext cx="82296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419434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333012"/>
              </p:ext>
            </p:extLst>
          </p:nvPr>
        </p:nvGraphicFramePr>
        <p:xfrm>
          <a:off x="480010" y="2801144"/>
          <a:ext cx="7764397" cy="2500064"/>
        </p:xfrm>
        <a:graphic>
          <a:graphicData uri="http://schemas.openxmlformats.org/drawingml/2006/table">
            <a:tbl>
              <a:tblPr/>
              <a:tblGrid>
                <a:gridCol w="890397"/>
                <a:gridCol w="2501751"/>
                <a:gridCol w="890397"/>
                <a:gridCol w="890397"/>
                <a:gridCol w="890397"/>
                <a:gridCol w="890397"/>
                <a:gridCol w="810661"/>
              </a:tblGrid>
              <a:tr h="17937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934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0800" y="5157192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33"/>
              </p:ext>
            </p:extLst>
          </p:nvPr>
        </p:nvGraphicFramePr>
        <p:xfrm>
          <a:off x="714862" y="2708921"/>
          <a:ext cx="7673564" cy="1911498"/>
        </p:xfrm>
        <a:graphic>
          <a:graphicData uri="http://schemas.openxmlformats.org/drawingml/2006/table">
            <a:tbl>
              <a:tblPr/>
              <a:tblGrid>
                <a:gridCol w="812531"/>
                <a:gridCol w="300151"/>
                <a:gridCol w="2583119"/>
                <a:gridCol w="812531"/>
                <a:gridCol w="812531"/>
                <a:gridCol w="812531"/>
                <a:gridCol w="812531"/>
                <a:gridCol w="727639"/>
              </a:tblGrid>
              <a:tr h="192352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078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100276"/>
              </p:ext>
            </p:extLst>
          </p:nvPr>
        </p:nvGraphicFramePr>
        <p:xfrm>
          <a:off x="606382" y="2288281"/>
          <a:ext cx="7942831" cy="3885509"/>
        </p:xfrm>
        <a:graphic>
          <a:graphicData uri="http://schemas.openxmlformats.org/drawingml/2006/table">
            <a:tbl>
              <a:tblPr/>
              <a:tblGrid>
                <a:gridCol w="728501"/>
                <a:gridCol w="269110"/>
                <a:gridCol w="269110"/>
                <a:gridCol w="3109718"/>
                <a:gridCol w="728501"/>
                <a:gridCol w="728501"/>
                <a:gridCol w="728501"/>
                <a:gridCol w="728501"/>
                <a:gridCol w="652388"/>
              </a:tblGrid>
              <a:tr h="1736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18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9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535.393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508.749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6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4615" y="5406525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647037"/>
              </p:ext>
            </p:extLst>
          </p:nvPr>
        </p:nvGraphicFramePr>
        <p:xfrm>
          <a:off x="632274" y="2482056"/>
          <a:ext cx="7848868" cy="2762250"/>
        </p:xfrm>
        <a:graphic>
          <a:graphicData uri="http://schemas.openxmlformats.org/drawingml/2006/table">
            <a:tbl>
              <a:tblPr/>
              <a:tblGrid>
                <a:gridCol w="821037"/>
                <a:gridCol w="303293"/>
                <a:gridCol w="303293"/>
                <a:gridCol w="2401840"/>
                <a:gridCol w="821037"/>
                <a:gridCol w="821037"/>
                <a:gridCol w="821037"/>
                <a:gridCol w="821037"/>
                <a:gridCol w="735257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085184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62584"/>
              </p:ext>
            </p:extLst>
          </p:nvPr>
        </p:nvGraphicFramePr>
        <p:xfrm>
          <a:off x="589611" y="2568478"/>
          <a:ext cx="7404100" cy="2084656"/>
        </p:xfrm>
        <a:graphic>
          <a:graphicData uri="http://schemas.openxmlformats.org/drawingml/2006/table">
            <a:tbl>
              <a:tblPr/>
              <a:tblGrid>
                <a:gridCol w="794355"/>
                <a:gridCol w="293437"/>
                <a:gridCol w="293437"/>
                <a:gridCol w="2134088"/>
                <a:gridCol w="794355"/>
                <a:gridCol w="794355"/>
                <a:gridCol w="794355"/>
                <a:gridCol w="794355"/>
                <a:gridCol w="711363"/>
              </a:tblGrid>
              <a:tr h="2223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09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1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915</Words>
  <Application>Microsoft Office PowerPoint</Application>
  <PresentationFormat>Presentación en pantalla (4:3)</PresentationFormat>
  <Paragraphs>489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Tema de Office</vt:lpstr>
      <vt:lpstr>EJECUCIÓN ACUMULADA DE GASTOS PRESUPUESTARIOS AL MES DE ENERO DE 2020 PARTIDA 22: MINISTERIO SECRETARÍA DE LA PRESIDENCIA</vt:lpstr>
      <vt:lpstr>EJECUCIÓN ACUMULADA DE GASTOS A ENERO DE 2020  PARTIDA 22 MINISTERIO SECRETARÍA GENERAL DE LA PRESIDENCIA</vt:lpstr>
      <vt:lpstr>EJECUCIÓN ACUMULADA DE GASTOS A ENERO DE 2020  PARTIDA 22 MINISTERIO SECRETARÍA GENERAL DE LA PRESIDENCIA</vt:lpstr>
      <vt:lpstr>COMPORTAMIENTO DE LA EJECUCIÓN ACUMULADA DE GASTOS A ENERO DE 2020  PARTIDA 22 MINISTERIO SECRETARÍA GENERAL DE LA PRESIDENCIA</vt:lpstr>
      <vt:lpstr>EJECUCIÓN ACUMULADA DE GASTOS A ENERO DE 2020  PARTIDA 22 MINISTERIO SECRETARÍA GENERAL DE LA PRESIDENCIA</vt:lpstr>
      <vt:lpstr>EJECUCIÓN ACUMULADA DE GASTOS A ENERO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7</cp:revision>
  <dcterms:created xsi:type="dcterms:W3CDTF">2019-11-13T19:07:15Z</dcterms:created>
  <dcterms:modified xsi:type="dcterms:W3CDTF">2020-09-16T00:00:20Z</dcterms:modified>
</cp:coreProperties>
</file>