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Disdtribución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7097000"/>
        <c:axId val="457093864"/>
        <c:axId val="0"/>
      </c:bar3DChart>
      <c:catAx>
        <c:axId val="45709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7093864"/>
        <c:crosses val="autoZero"/>
        <c:auto val="1"/>
        <c:lblAlgn val="ctr"/>
        <c:lblOffset val="100"/>
        <c:noMultiLvlLbl val="0"/>
      </c:catAx>
      <c:valAx>
        <c:axId val="457093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7097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20'!$C$33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</c:ser>
        <c:ser>
          <c:idx val="1"/>
          <c:order val="1"/>
          <c:tx>
            <c:strRef>
              <c:f>'[20.xlsx]Partida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</c:ser>
        <c:ser>
          <c:idx val="2"/>
          <c:order val="2"/>
          <c:tx>
            <c:strRef>
              <c:f>'[20.xlsx]Partida 20'!$C$35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4.142692374918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</c:f>
              <c:numCache>
                <c:formatCode>0.0%</c:formatCode>
                <c:ptCount val="1"/>
                <c:pt idx="0">
                  <c:v>4.0267289776628801E-2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8598504"/>
        <c:axId val="458598896"/>
      </c:barChart>
      <c:catAx>
        <c:axId val="45859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598896"/>
        <c:crosses val="autoZero"/>
        <c:auto val="0"/>
        <c:lblAlgn val="ctr"/>
        <c:lblOffset val="100"/>
        <c:noMultiLvlLbl val="0"/>
      </c:catAx>
      <c:valAx>
        <c:axId val="45859889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8598504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20'!$C$29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20'!$D$29:$O$29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'[20.xlsx]Partida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'[20.xlsx]Partida 20'!$C$31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8580246913580259E-2"/>
                  <c:y val="-2.9046073762733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</c:f>
              <c:numCache>
                <c:formatCode>0.0%</c:formatCode>
                <c:ptCount val="1"/>
                <c:pt idx="0">
                  <c:v>4.0267289776628801E-2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8623592"/>
        <c:axId val="458634176"/>
      </c:lineChart>
      <c:catAx>
        <c:axId val="458623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634176"/>
        <c:crosses val="autoZero"/>
        <c:auto val="1"/>
        <c:lblAlgn val="ctr"/>
        <c:lblOffset val="100"/>
        <c:tickLblSkip val="1"/>
        <c:noMultiLvlLbl val="0"/>
      </c:catAx>
      <c:valAx>
        <c:axId val="4586341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62359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/>
            </a:pPr>
            <a:endParaRPr lang="es-CL"/>
          </a:p>
        </c:txPr>
      </c:legendEntry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febrero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DE0E48B-34D6-4772-BB6D-1BEF5A6531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799213"/>
              </p:ext>
            </p:extLst>
          </p:nvPr>
        </p:nvGraphicFramePr>
        <p:xfrm>
          <a:off x="4909800" y="1916832"/>
          <a:ext cx="3682752" cy="31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847298"/>
              </p:ext>
            </p:extLst>
          </p:nvPr>
        </p:nvGraphicFramePr>
        <p:xfrm>
          <a:off x="323528" y="1916832"/>
          <a:ext cx="4536504" cy="31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10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25030"/>
              </p:ext>
            </p:extLst>
          </p:nvPr>
        </p:nvGraphicFramePr>
        <p:xfrm>
          <a:off x="414338" y="1947333"/>
          <a:ext cx="8210798" cy="367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726460"/>
              </p:ext>
            </p:extLst>
          </p:nvPr>
        </p:nvGraphicFramePr>
        <p:xfrm>
          <a:off x="457200" y="1700808"/>
          <a:ext cx="8229600" cy="3925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352817"/>
              </p:ext>
            </p:extLst>
          </p:nvPr>
        </p:nvGraphicFramePr>
        <p:xfrm>
          <a:off x="931161" y="2492898"/>
          <a:ext cx="7330190" cy="2592284"/>
        </p:xfrm>
        <a:graphic>
          <a:graphicData uri="http://schemas.openxmlformats.org/drawingml/2006/table">
            <a:tbl>
              <a:tblPr/>
              <a:tblGrid>
                <a:gridCol w="788003"/>
                <a:gridCol w="2672740"/>
                <a:gridCol w="788003"/>
                <a:gridCol w="788003"/>
                <a:gridCol w="788003"/>
                <a:gridCol w="788003"/>
                <a:gridCol w="717435"/>
              </a:tblGrid>
              <a:tr h="18434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54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712499"/>
              </p:ext>
            </p:extLst>
          </p:nvPr>
        </p:nvGraphicFramePr>
        <p:xfrm>
          <a:off x="758608" y="2924943"/>
          <a:ext cx="7629816" cy="1728193"/>
        </p:xfrm>
        <a:graphic>
          <a:graphicData uri="http://schemas.openxmlformats.org/drawingml/2006/table">
            <a:tbl>
              <a:tblPr/>
              <a:tblGrid>
                <a:gridCol w="857714"/>
                <a:gridCol w="316843"/>
                <a:gridCol w="2256300"/>
                <a:gridCol w="857714"/>
                <a:gridCol w="857714"/>
                <a:gridCol w="857714"/>
                <a:gridCol w="857714"/>
                <a:gridCol w="768103"/>
              </a:tblGrid>
              <a:tr h="26086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888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2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513055"/>
              </p:ext>
            </p:extLst>
          </p:nvPr>
        </p:nvGraphicFramePr>
        <p:xfrm>
          <a:off x="457201" y="1521874"/>
          <a:ext cx="8229597" cy="4809506"/>
        </p:xfrm>
        <a:graphic>
          <a:graphicData uri="http://schemas.openxmlformats.org/drawingml/2006/table">
            <a:tbl>
              <a:tblPr/>
              <a:tblGrid>
                <a:gridCol w="750436"/>
                <a:gridCol w="277213"/>
                <a:gridCol w="277213"/>
                <a:gridCol w="3250958"/>
                <a:gridCol w="750436"/>
                <a:gridCol w="750436"/>
                <a:gridCol w="750436"/>
                <a:gridCol w="750436"/>
                <a:gridCol w="672033"/>
              </a:tblGrid>
              <a:tr h="1641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7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1.037.828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749.063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240.498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815994"/>
              </p:ext>
            </p:extLst>
          </p:nvPr>
        </p:nvGraphicFramePr>
        <p:xfrm>
          <a:off x="457201" y="2132850"/>
          <a:ext cx="8229598" cy="3528397"/>
        </p:xfrm>
        <a:graphic>
          <a:graphicData uri="http://schemas.openxmlformats.org/drawingml/2006/table">
            <a:tbl>
              <a:tblPr/>
              <a:tblGrid>
                <a:gridCol w="775776"/>
                <a:gridCol w="286574"/>
                <a:gridCol w="286574"/>
                <a:gridCol w="3082844"/>
                <a:gridCol w="775776"/>
                <a:gridCol w="775776"/>
                <a:gridCol w="775776"/>
                <a:gridCol w="775776"/>
                <a:gridCol w="694726"/>
              </a:tblGrid>
              <a:tr h="1676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34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250.877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230.624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2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76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856</Words>
  <Application>Microsoft Office PowerPoint</Application>
  <PresentationFormat>Presentación en pantalla (4:3)</PresentationFormat>
  <Paragraphs>482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ENERO DE 2020 PARTIDA 20: MINISTERIO SECRETARÍA GENERAL DE GOBIERNO</vt:lpstr>
      <vt:lpstr>EJECUCIÓN ACUMULADA DE GASTOS A ENERO DE 2020  PARTIDA 20 MINISTERIO SECRETARÍA GENERAL DE GOBIERNO</vt:lpstr>
      <vt:lpstr>EJECUCIÓN ACUMULADA DE GASTOS A ENERO DE 2020  PARTIDA 20 MINISTERIO SECRETARÍA GENERAL DE GOBIERNO</vt:lpstr>
      <vt:lpstr>COMPORTAMIENTO DE LA EJECUCIÓN MENSUAL DE GASTOS A ENERO DE 2020  PARTIDA 20 MINISTERIO SECRETARÍA GENERAL DE GOBIERNO</vt:lpstr>
      <vt:lpstr>EJECUCIÓN ACUMULADA  DE GASTOS A ENERO DE 2020  PARTIDA 20 MINISTERIO SECRETARÍA GENERAL DE GOBIERNO</vt:lpstr>
      <vt:lpstr>EJECUCIÓN ACUMULADA DE GASTOS A ENERO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9</cp:revision>
  <dcterms:created xsi:type="dcterms:W3CDTF">2019-11-13T19:00:32Z</dcterms:created>
  <dcterms:modified xsi:type="dcterms:W3CDTF">2020-07-12T01:18:20Z</dcterms:modified>
</cp:coreProperties>
</file>