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5852734896653747"/>
          <c:w val="1"/>
          <c:h val="0.48883518788650349"/>
        </c:manualLayout>
      </c:layout>
      <c:pie3DChart>
        <c:varyColors val="1"/>
        <c:ser>
          <c:idx val="0"/>
          <c:order val="0"/>
          <c:tx>
            <c:strRef>
              <c:f>'[19.xlsx]Partida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3815-4256-BD0B-909E0FAC564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EDB-4CF6-A49D-552E4B51F1DD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E2-4957-BB7B-B195013DFACA}"/>
                </c:ext>
              </c:extLst>
            </c:dLbl>
            <c:dLbl>
              <c:idx val="1"/>
              <c:layout>
                <c:manualLayout>
                  <c:x val="-0.10933476028857469"/>
                  <c:y val="-0.2061731831441732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E2-4957-BB7B-B195013DFACA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55E2-4957-BB7B-B195013DFACA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15-4256-BD0B-909E0FAC5642}"/>
                </c:ext>
              </c:extLst>
            </c:dLbl>
            <c:dLbl>
              <c:idx val="5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AEDB-4CF6-A49D-552E4B51F1D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'[19.xlsx]Partida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'[19.xlsx]Partida 19'!$D$62:$D$67</c:f>
              <c:numCache>
                <c:formatCode>#,##0</c:formatCode>
                <c:ptCount val="6"/>
                <c:pt idx="0">
                  <c:v>44024807</c:v>
                </c:pt>
                <c:pt idx="1">
                  <c:v>799348553</c:v>
                </c:pt>
                <c:pt idx="2">
                  <c:v>69825831</c:v>
                </c:pt>
                <c:pt idx="3">
                  <c:v>17691318</c:v>
                </c:pt>
                <c:pt idx="4">
                  <c:v>169745807</c:v>
                </c:pt>
                <c:pt idx="5">
                  <c:v>74831675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70288086694719887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2545849480413693"/>
          <c:y val="5.29708681304782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'[19.xlsx]Partida 19'!$L$61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'[19.xlsx]Partida 19'!$K$62:$K$64</c:f>
              <c:strCache>
                <c:ptCount val="3"/>
                <c:pt idx="0">
                  <c:v>SEC. Y ADM. GRAL. DE TRAN</c:v>
                </c:pt>
                <c:pt idx="1">
                  <c:v>SUB. DE TELEC</c:v>
                </c:pt>
                <c:pt idx="2">
                  <c:v>JUNTA DE AERONÁUTICA CIVIL</c:v>
                </c:pt>
              </c:strCache>
            </c:strRef>
          </c:cat>
          <c:val>
            <c:numRef>
              <c:f>'[19.xlsx]Partida 19'!$L$62:$L$64</c:f>
              <c:numCache>
                <c:formatCode>#,##0</c:formatCode>
                <c:ptCount val="3"/>
                <c:pt idx="0">
                  <c:v>16322177</c:v>
                </c:pt>
                <c:pt idx="1">
                  <c:v>65964847</c:v>
                </c:pt>
                <c:pt idx="2">
                  <c:v>1206138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236016"/>
        <c:axId val="449239152"/>
      </c:barChart>
      <c:catAx>
        <c:axId val="44923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9239152"/>
        <c:crosses val="autoZero"/>
        <c:auto val="1"/>
        <c:lblAlgn val="ctr"/>
        <c:lblOffset val="100"/>
        <c:noMultiLvlLbl val="0"/>
      </c:catAx>
      <c:valAx>
        <c:axId val="44923915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49236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'[19.xlsx]Partida 19'!$C$28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'[19.xlsx]Partida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19'!$D$28:$O$28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7.3526678671776369E-2</c:v>
                </c:pt>
                <c:pt idx="2">
                  <c:v>8.9129304540418466E-2</c:v>
                </c:pt>
                <c:pt idx="3">
                  <c:v>9.0435502202660209E-2</c:v>
                </c:pt>
                <c:pt idx="4">
                  <c:v>6.7398394467530362E-2</c:v>
                </c:pt>
                <c:pt idx="5">
                  <c:v>8.0597572168019993E-2</c:v>
                </c:pt>
                <c:pt idx="6">
                  <c:v>6.9898710879534795E-2</c:v>
                </c:pt>
                <c:pt idx="7">
                  <c:v>6.7226411271847697E-2</c:v>
                </c:pt>
                <c:pt idx="8">
                  <c:v>0.12209019736443479</c:v>
                </c:pt>
                <c:pt idx="9">
                  <c:v>6.7952295897146159E-2</c:v>
                </c:pt>
                <c:pt idx="10">
                  <c:v>7.0517792721152578E-2</c:v>
                </c:pt>
                <c:pt idx="11">
                  <c:v>0.17440913071448971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2"/>
          <c:order val="1"/>
          <c:tx>
            <c:strRef>
              <c:f>'[19.xlsx]Partida 19'!$C$29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'[19.xlsx]Partida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19'!$D$29:$O$29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51-48F8-AC42-F013C5CDE40C}"/>
            </c:ext>
          </c:extLst>
        </c:ser>
        <c:ser>
          <c:idx val="1"/>
          <c:order val="2"/>
          <c:tx>
            <c:strRef>
              <c:f>'[19.xlsx]Partida 19'!$C$30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19'!$D$30</c:f>
              <c:numCache>
                <c:formatCode>0.0%</c:formatCode>
                <c:ptCount val="1"/>
                <c:pt idx="0">
                  <c:v>9.4812575272963703E-2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51-48F8-AC42-F013C5CDE4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6433904"/>
        <c:axId val="486436648"/>
      </c:barChart>
      <c:catAx>
        <c:axId val="48643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6436648"/>
        <c:crosses val="autoZero"/>
        <c:auto val="1"/>
        <c:lblAlgn val="ctr"/>
        <c:lblOffset val="100"/>
        <c:noMultiLvlLbl val="0"/>
      </c:catAx>
      <c:valAx>
        <c:axId val="48643664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643390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/>
              <a:t>% Ejecución Acumulada  2018 - 2019 -2020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'[19.xlsx]Partida 19'!$C$21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19'!$D$21:$O$21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7.8766578492643485E-2</c:v>
                </c:pt>
                <c:pt idx="2">
                  <c:v>0.16664578429208379</c:v>
                </c:pt>
                <c:pt idx="3">
                  <c:v>0.2553096266554668</c:v>
                </c:pt>
                <c:pt idx="4">
                  <c:v>0.32270802112299718</c:v>
                </c:pt>
                <c:pt idx="5">
                  <c:v>0.4032925677354911</c:v>
                </c:pt>
                <c:pt idx="6">
                  <c:v>0.47633264064743197</c:v>
                </c:pt>
                <c:pt idx="7">
                  <c:v>0.54354023013170716</c:v>
                </c:pt>
                <c:pt idx="8">
                  <c:v>0.66563042749614199</c:v>
                </c:pt>
                <c:pt idx="9">
                  <c:v>0.73356882516130451</c:v>
                </c:pt>
                <c:pt idx="10">
                  <c:v>0.8039101248323075</c:v>
                </c:pt>
                <c:pt idx="11">
                  <c:v>0.98995159049860704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'[19.xlsx]Partida 19'!$C$22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19'!$D$22:$O$22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B56-44AA-A75F-E62672B22983}"/>
            </c:ext>
          </c:extLst>
        </c:ser>
        <c:ser>
          <c:idx val="1"/>
          <c:order val="2"/>
          <c:tx>
            <c:strRef>
              <c:f>'[19.xlsx]Partida 19'!$C$23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5306334371754955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56-44AA-A75F-E62672B22983}"/>
                </c:ext>
              </c:extLst>
            </c:dLbl>
            <c:dLbl>
              <c:idx val="1"/>
              <c:layout>
                <c:manualLayout>
                  <c:x val="-4.984423676012463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56-44AA-A75F-E62672B22983}"/>
                </c:ext>
              </c:extLst>
            </c:dLbl>
            <c:dLbl>
              <c:idx val="2"/>
              <c:layout>
                <c:manualLayout>
                  <c:x val="-4.9844236760124609E-2"/>
                  <c:y val="-5.2493423855326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56-44AA-A75F-E62672B22983}"/>
                </c:ext>
              </c:extLst>
            </c:dLbl>
            <c:dLbl>
              <c:idx val="3"/>
              <c:layout>
                <c:manualLayout>
                  <c:x val="-4.9844236760124651E-2"/>
                  <c:y val="-5.2493423855326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56-44AA-A75F-E62672B22983}"/>
                </c:ext>
              </c:extLst>
            </c:dLbl>
            <c:dLbl>
              <c:idx val="4"/>
              <c:layout>
                <c:manualLayout>
                  <c:x val="-6.230529595015584E-2"/>
                  <c:y val="-4.5494300674616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56-44AA-A75F-E62672B229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19'!$D$23</c:f>
              <c:numCache>
                <c:formatCode>0.0%</c:formatCode>
                <c:ptCount val="1"/>
                <c:pt idx="0">
                  <c:v>9.4812575272963703E-2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B56-44AA-A75F-E62672B229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6447232"/>
        <c:axId val="486445272"/>
      </c:lineChart>
      <c:catAx>
        <c:axId val="48644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6445272"/>
        <c:crosses val="autoZero"/>
        <c:auto val="1"/>
        <c:lblAlgn val="ctr"/>
        <c:lblOffset val="100"/>
        <c:noMultiLvlLbl val="0"/>
      </c:catAx>
      <c:valAx>
        <c:axId val="4864452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6447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9B0BB-DAEA-4294-8F5D-644D9B6AA32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B5AD7-33DB-4F9D-B183-4D2571C8C7D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791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437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94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4376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5443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799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914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64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70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951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0608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382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170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548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19:</a:t>
            </a:r>
            <a:br>
              <a:rPr lang="es-CL" sz="2400" b="1" cap="all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42040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febrero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93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1255" y="5304592"/>
            <a:ext cx="8096961" cy="2846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  <a:p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023632"/>
              </p:ext>
            </p:extLst>
          </p:nvPr>
        </p:nvGraphicFramePr>
        <p:xfrm>
          <a:off x="386225" y="1844820"/>
          <a:ext cx="8300577" cy="3240371"/>
        </p:xfrm>
        <a:graphic>
          <a:graphicData uri="http://schemas.openxmlformats.org/drawingml/2006/table">
            <a:tbl>
              <a:tblPr/>
              <a:tblGrid>
                <a:gridCol w="831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3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16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16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16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16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47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82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09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4.179.024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4.179.024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4.166.990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48.014.138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48.014.138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48.011.060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48.011.060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8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52440,2%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707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4158" y="5733256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853532"/>
              </p:ext>
            </p:extLst>
          </p:nvPr>
        </p:nvGraphicFramePr>
        <p:xfrm>
          <a:off x="360207" y="1868110"/>
          <a:ext cx="8191341" cy="3543574"/>
        </p:xfrm>
        <a:graphic>
          <a:graphicData uri="http://schemas.openxmlformats.org/drawingml/2006/table">
            <a:tbl>
              <a:tblPr/>
              <a:tblGrid>
                <a:gridCol w="820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6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06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0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06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06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9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219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5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2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2.978.900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2.978.900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216.225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783.730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2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382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073533"/>
            <a:ext cx="8186654" cy="28098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865535"/>
              </p:ext>
            </p:extLst>
          </p:nvPr>
        </p:nvGraphicFramePr>
        <p:xfrm>
          <a:off x="414339" y="1999157"/>
          <a:ext cx="8158540" cy="3826936"/>
        </p:xfrm>
        <a:graphic>
          <a:graphicData uri="http://schemas.openxmlformats.org/drawingml/2006/table">
            <a:tbl>
              <a:tblPr/>
              <a:tblGrid>
                <a:gridCol w="817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5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3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3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3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73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85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7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3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8.207.658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8.207.658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465.752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8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85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9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107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6285362"/>
            <a:ext cx="8242408" cy="26418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4" y="125234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691818"/>
              </p:ext>
            </p:extLst>
          </p:nvPr>
        </p:nvGraphicFramePr>
        <p:xfrm>
          <a:off x="395536" y="1615276"/>
          <a:ext cx="8229599" cy="4670085"/>
        </p:xfrm>
        <a:graphic>
          <a:graphicData uri="http://schemas.openxmlformats.org/drawingml/2006/table">
            <a:tbl>
              <a:tblPr/>
              <a:tblGrid>
                <a:gridCol w="824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9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44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44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44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83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83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8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7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107.545.910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3.643.387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255.456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13.545.313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13.545.313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16.473.374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16.473.374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177.164.312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177.164.312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508.771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221.367.306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221.367.306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233.665.490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233.665.490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13.018.872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150.225.497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150.225.497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53.166.677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53.166.677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6.912.701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6.912.701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8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2.006.978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8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1.077.504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8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3.828.219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3.828.219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8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8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8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9374386,0%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83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9374386,0%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8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775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911704"/>
            <a:ext cx="8119070" cy="30886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709245"/>
              </p:ext>
            </p:extLst>
          </p:nvPr>
        </p:nvGraphicFramePr>
        <p:xfrm>
          <a:off x="414338" y="1873887"/>
          <a:ext cx="8272461" cy="3643343"/>
        </p:xfrm>
        <a:graphic>
          <a:graphicData uri="http://schemas.openxmlformats.org/drawingml/2006/table">
            <a:tbl>
              <a:tblPr/>
              <a:tblGrid>
                <a:gridCol w="828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3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8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87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87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87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22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76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1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3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887.762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230.376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9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163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6056" y="5733256"/>
            <a:ext cx="8179767" cy="31777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736194"/>
              </p:ext>
            </p:extLst>
          </p:nvPr>
        </p:nvGraphicFramePr>
        <p:xfrm>
          <a:off x="436053" y="1940651"/>
          <a:ext cx="8179770" cy="3360556"/>
        </p:xfrm>
        <a:graphic>
          <a:graphicData uri="http://schemas.openxmlformats.org/drawingml/2006/table">
            <a:tbl>
              <a:tblPr/>
              <a:tblGrid>
                <a:gridCol w="812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9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76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93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8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4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2.237.789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176.357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811.237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811.237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3.488.085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3.488.085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1.999.427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1.999.427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1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368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7983" y="6108953"/>
            <a:ext cx="8163508" cy="2796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53308" y="1200918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520841"/>
              </p:ext>
            </p:extLst>
          </p:nvPr>
        </p:nvGraphicFramePr>
        <p:xfrm>
          <a:off x="588086" y="1568145"/>
          <a:ext cx="7962898" cy="4540802"/>
        </p:xfrm>
        <a:graphic>
          <a:graphicData uri="http://schemas.openxmlformats.org/drawingml/2006/table">
            <a:tbl>
              <a:tblPr/>
              <a:tblGrid>
                <a:gridCol w="797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4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764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3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8.508.734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8.508.734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190.803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Digitaliza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813.515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76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873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0643" y="5658784"/>
            <a:ext cx="820148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179316F-7215-4AD5-88FF-6A0D000B92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101365"/>
              </p:ext>
            </p:extLst>
          </p:nvPr>
        </p:nvGraphicFramePr>
        <p:xfrm>
          <a:off x="425520" y="1868116"/>
          <a:ext cx="8199616" cy="2800350"/>
        </p:xfrm>
        <a:graphic>
          <a:graphicData uri="http://schemas.openxmlformats.org/drawingml/2006/table">
            <a:tbl>
              <a:tblPr/>
              <a:tblGrid>
                <a:gridCol w="828931">
                  <a:extLst>
                    <a:ext uri="{9D8B030D-6E8A-4147-A177-3AD203B41FA5}">
                      <a16:colId xmlns:a16="http://schemas.microsoft.com/office/drawing/2014/main" val="1269056314"/>
                    </a:ext>
                  </a:extLst>
                </a:gridCol>
                <a:gridCol w="306210">
                  <a:extLst>
                    <a:ext uri="{9D8B030D-6E8A-4147-A177-3AD203B41FA5}">
                      <a16:colId xmlns:a16="http://schemas.microsoft.com/office/drawing/2014/main" val="4209809867"/>
                    </a:ext>
                  </a:extLst>
                </a:gridCol>
                <a:gridCol w="306210">
                  <a:extLst>
                    <a:ext uri="{9D8B030D-6E8A-4147-A177-3AD203B41FA5}">
                      <a16:colId xmlns:a16="http://schemas.microsoft.com/office/drawing/2014/main" val="4181325655"/>
                    </a:ext>
                  </a:extLst>
                </a:gridCol>
                <a:gridCol w="2700214">
                  <a:extLst>
                    <a:ext uri="{9D8B030D-6E8A-4147-A177-3AD203B41FA5}">
                      <a16:colId xmlns:a16="http://schemas.microsoft.com/office/drawing/2014/main" val="2560353095"/>
                    </a:ext>
                  </a:extLst>
                </a:gridCol>
                <a:gridCol w="828931">
                  <a:extLst>
                    <a:ext uri="{9D8B030D-6E8A-4147-A177-3AD203B41FA5}">
                      <a16:colId xmlns:a16="http://schemas.microsoft.com/office/drawing/2014/main" val="1259313261"/>
                    </a:ext>
                  </a:extLst>
                </a:gridCol>
                <a:gridCol w="828931">
                  <a:extLst>
                    <a:ext uri="{9D8B030D-6E8A-4147-A177-3AD203B41FA5}">
                      <a16:colId xmlns:a16="http://schemas.microsoft.com/office/drawing/2014/main" val="3219266524"/>
                    </a:ext>
                  </a:extLst>
                </a:gridCol>
                <a:gridCol w="828931">
                  <a:extLst>
                    <a:ext uri="{9D8B030D-6E8A-4147-A177-3AD203B41FA5}">
                      <a16:colId xmlns:a16="http://schemas.microsoft.com/office/drawing/2014/main" val="859010425"/>
                    </a:ext>
                  </a:extLst>
                </a:gridCol>
                <a:gridCol w="828931">
                  <a:extLst>
                    <a:ext uri="{9D8B030D-6E8A-4147-A177-3AD203B41FA5}">
                      <a16:colId xmlns:a16="http://schemas.microsoft.com/office/drawing/2014/main" val="360868754"/>
                    </a:ext>
                  </a:extLst>
                </a:gridCol>
                <a:gridCol w="742327">
                  <a:extLst>
                    <a:ext uri="{9D8B030D-6E8A-4147-A177-3AD203B41FA5}">
                      <a16:colId xmlns:a16="http://schemas.microsoft.com/office/drawing/2014/main" val="1908228593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247725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49503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0054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965.150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9291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8929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0375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625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1036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2405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646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1914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7454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36119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1505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8642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04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4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5605544"/>
            <a:ext cx="786955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0023136"/>
              </p:ext>
            </p:extLst>
          </p:nvPr>
        </p:nvGraphicFramePr>
        <p:xfrm>
          <a:off x="414336" y="1484784"/>
          <a:ext cx="7974088" cy="4120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98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655304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BBF472B-4940-431F-99AC-6B3AC5D555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2194042"/>
              </p:ext>
            </p:extLst>
          </p:nvPr>
        </p:nvGraphicFramePr>
        <p:xfrm>
          <a:off x="467544" y="1602580"/>
          <a:ext cx="8157591" cy="3914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111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11323" y="5496645"/>
            <a:ext cx="7416824" cy="295454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9235188"/>
              </p:ext>
            </p:extLst>
          </p:nvPr>
        </p:nvGraphicFramePr>
        <p:xfrm>
          <a:off x="414337" y="1628800"/>
          <a:ext cx="821079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64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751125"/>
            <a:ext cx="7272808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1087612"/>
              </p:ext>
            </p:extLst>
          </p:nvPr>
        </p:nvGraphicFramePr>
        <p:xfrm>
          <a:off x="414336" y="1914524"/>
          <a:ext cx="8210799" cy="3602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281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478987"/>
            <a:ext cx="8033281" cy="26553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801730"/>
              </p:ext>
            </p:extLst>
          </p:nvPr>
        </p:nvGraphicFramePr>
        <p:xfrm>
          <a:off x="386226" y="2023914"/>
          <a:ext cx="8229598" cy="3061270"/>
        </p:xfrm>
        <a:graphic>
          <a:graphicData uri="http://schemas.openxmlformats.org/drawingml/2006/table">
            <a:tbl>
              <a:tblPr/>
              <a:tblGrid>
                <a:gridCol w="958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1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8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89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89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30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239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84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1.175.524.161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1.175.524.161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111.454.473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44.024.807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44.024.807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3.188.766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13.093.670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13.093.670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799.348.553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799.348.553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13.548.631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69.825.831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69.825.831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2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169.745.807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169.745.807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2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58.899.482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58.899.482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94.282.653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709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6224" y="5661248"/>
            <a:ext cx="8146217" cy="311150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322095"/>
              </p:ext>
            </p:extLst>
          </p:nvPr>
        </p:nvGraphicFramePr>
        <p:xfrm>
          <a:off x="414338" y="1583718"/>
          <a:ext cx="8210798" cy="3403256"/>
        </p:xfrm>
        <a:graphic>
          <a:graphicData uri="http://schemas.openxmlformats.org/drawingml/2006/table">
            <a:tbl>
              <a:tblPr/>
              <a:tblGrid>
                <a:gridCol w="340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7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3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3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0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65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4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1.108.353.176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1.108.353.176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110.524.100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107.545.910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7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172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055" y="6021288"/>
            <a:ext cx="8088098" cy="26498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307892"/>
              </p:ext>
            </p:extLst>
          </p:nvPr>
        </p:nvGraphicFramePr>
        <p:xfrm>
          <a:off x="414340" y="1747315"/>
          <a:ext cx="8107529" cy="4203901"/>
        </p:xfrm>
        <a:graphic>
          <a:graphicData uri="http://schemas.openxmlformats.org/drawingml/2006/table">
            <a:tbl>
              <a:tblPr/>
              <a:tblGrid>
                <a:gridCol w="812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8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2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2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74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52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1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9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971.042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12.416.403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12.416.403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888.072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3.169.096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5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889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1384" y="6047271"/>
            <a:ext cx="8240279" cy="277793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02: EMPRESA DE LOS FERROCARRILES DEL ESTADO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58569"/>
              </p:ext>
            </p:extLst>
          </p:nvPr>
        </p:nvGraphicFramePr>
        <p:xfrm>
          <a:off x="414339" y="1897066"/>
          <a:ext cx="8201484" cy="3476148"/>
        </p:xfrm>
        <a:graphic>
          <a:graphicData uri="http://schemas.openxmlformats.org/drawingml/2006/table">
            <a:tbl>
              <a:tblPr/>
              <a:tblGrid>
                <a:gridCol w="821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0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6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6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6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6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8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00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7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5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Ferrocarril Arica La Paz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 Plan Trienal 2020-2022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35.377.136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35.377.136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Mantención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25.275.133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25.275.133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en Infraestructura Existente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17.233.582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17.233.582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58.791.882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58.791.882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0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168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3241</Words>
  <Application>Microsoft Office PowerPoint</Application>
  <PresentationFormat>Presentación en pantalla (4:3)</PresentationFormat>
  <Paragraphs>1855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de Office</vt:lpstr>
      <vt:lpstr>EJECUCIÓN ACUMULADA DE GASTOS PRESUPUESTARIOS AL MES DE ENERO DE 2020 PARTIDA 19: MINISTERIO DE TRANSPORTES Y TELECOMUNICACIONES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ENERO DE 2020  PARTIDA 19 MINISTERIO DE TRANSPORTES Y TELECOMUNICACIONES</vt:lpstr>
      <vt:lpstr>EJECUCIÓN ACUMULADA DE GASTOS A ENERO DE 2020  PARTIDA 19 RESUMEN POR CAPÍTULOS</vt:lpstr>
      <vt:lpstr>EJECUCIÓN ACUMULADA DE GASTOS A ENERO DE 2020  PARTIDA 19. CAPÍTULO 01. PROGRAMA 01: SECRETARÍA Y ADMINISTRACIÓN GENERAL DE TRANSPORTE</vt:lpstr>
      <vt:lpstr>EJECUCIÓN ACUMULADA DE GASTOS A ENERO DE 2020  PARTIDA 19. CAPÍTULO 01. PROGRAMA 02: EMPRESA DE LOS FERROCARRILES DEL ESTADO</vt:lpstr>
      <vt:lpstr>EJECUCIÓN ACUMULADA DE GASTOS A ENERO DE 2020  PARTIDA 19. CAPÍTULO 01. PROGRAMA 03: TRANSANTIAGO</vt:lpstr>
      <vt:lpstr>EJECUCIÓN ACUMULADA DE GASTOS A ENERO DE 2020  PARTIDA 19. CAPÍTULO 01. PROGRAMA 04: UNIDAD OPERATIVA DE CONTROL DE TRÁNSITO</vt:lpstr>
      <vt:lpstr>EJECUCIÓN ACUMULADA DE GASTOS A ENERO DE 2020  PARTIDA 19. CAPÍTULO 01. PROGRAMA 05: FISCALIZACIÓN Y CONTROL</vt:lpstr>
      <vt:lpstr>EJECUCIÓN ACUMULADA DE GASTOS A ENERO DE 2020  PARTIDA 19. CAPÍTULO 01. PROGRAMA 06: SUBSIDIO NACIONAL AL TRANSPORTE PÚBLICO</vt:lpstr>
      <vt:lpstr>EJECUCIÓN ACUMULADA DE GASTOS A ENERO DE 2020  PARTIDA 19. CAPÍTULO 01. PROGRAMA 07: PROGRAMA DESARROLLO LOGÍSTICO</vt:lpstr>
      <vt:lpstr>EJECUCIÓN ACUMULADA DE GASTOS A ENERO DE 2020  PARTIDA 19. CAPÍTULO 01. PROGRAMA 08: PROGRAMA DE VIALIDAD Y TRANSPORTE URBANO: SECTRA</vt:lpstr>
      <vt:lpstr>EJECUCIÓN ACUMULADA DE GASTOS A ENERO DE 2020  PARTIDA 19. CAPÍTULO 02. PROGRAMA 01: SUBSECRETARÍA DE TELECOMUNICACIONES</vt:lpstr>
      <vt:lpstr>EJECUCIÓN ACUMULADA DE GASTOS A ENERO DE 2020  PARTIDA 19. CAPÍTULO 03. PROGRAMA 01: JUNTA DE AERONÁUTICA CIVIL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10</cp:revision>
  <dcterms:created xsi:type="dcterms:W3CDTF">2020-01-06T14:24:22Z</dcterms:created>
  <dcterms:modified xsi:type="dcterms:W3CDTF">2020-09-14T18:31:51Z</dcterms:modified>
</cp:coreProperties>
</file>