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100" d="100"/>
          <a:sy n="100" d="100"/>
        </p:scale>
        <p:origin x="1830" y="18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Ejecución Acumulada  2018 - 2019 - 2020</a:t>
            </a:r>
            <a:endParaRPr lang="es-CL" sz="11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endParaRPr lang="es-CL" sz="1100"/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55-41CB-B52F-7B751DBDB13C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55-41CB-B52F-7B751DBDB13C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55-41CB-B52F-7B751DBDB13C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55-41CB-B52F-7B751DBDB13C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55-41CB-B52F-7B751DBDB13C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55-41CB-B52F-7B751DBDB13C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55-41CB-B52F-7B751DBDB13C}"/>
                </c:ext>
              </c:extLst>
            </c:dLbl>
            <c:dLbl>
              <c:idx val="5"/>
              <c:layout>
                <c:manualLayout>
                  <c:x val="-3.4915439170758317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55-41CB-B52F-7B751DBDB13C}"/>
                </c:ext>
              </c:extLst>
            </c:dLbl>
            <c:dLbl>
              <c:idx val="6"/>
              <c:layout>
                <c:manualLayout>
                  <c:x val="-3.7097654118930797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55-41CB-B52F-7B751DBDB13C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55-41CB-B52F-7B751DBDB1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</c:f>
              <c:numCache>
                <c:formatCode>0.0%</c:formatCode>
                <c:ptCount val="1"/>
                <c:pt idx="0">
                  <c:v>3.0835773029146803E-2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255-41CB-B52F-7B751DBDB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1C-41D7-BF0E-0598BABBF3BA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1C-41D7-BF0E-0598BABBF3BA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1C-41D7-BF0E-0598BABBF3BA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1C-41D7-BF0E-0598BABBF3BA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1C-41D7-BF0E-0598BABBF3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</c:f>
              <c:numCache>
                <c:formatCode>0.0%</c:formatCode>
                <c:ptCount val="1"/>
                <c:pt idx="0">
                  <c:v>3.0835773029146803E-2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01C-41D7-BF0E-0598BABBF3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106" y="1402905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910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812522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D8696A4-C458-4776-9EB4-10345CE0F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589401"/>
              </p:ext>
            </p:extLst>
          </p:nvPr>
        </p:nvGraphicFramePr>
        <p:xfrm>
          <a:off x="546299" y="1824522"/>
          <a:ext cx="8125221" cy="3096657"/>
        </p:xfrm>
        <a:graphic>
          <a:graphicData uri="http://schemas.openxmlformats.org/drawingml/2006/table">
            <a:tbl>
              <a:tblPr/>
              <a:tblGrid>
                <a:gridCol w="263037">
                  <a:extLst>
                    <a:ext uri="{9D8B030D-6E8A-4147-A177-3AD203B41FA5}">
                      <a16:colId xmlns:a16="http://schemas.microsoft.com/office/drawing/2014/main" val="1964570526"/>
                    </a:ext>
                  </a:extLst>
                </a:gridCol>
                <a:gridCol w="263037">
                  <a:extLst>
                    <a:ext uri="{9D8B030D-6E8A-4147-A177-3AD203B41FA5}">
                      <a16:colId xmlns:a16="http://schemas.microsoft.com/office/drawing/2014/main" val="864397414"/>
                    </a:ext>
                  </a:extLst>
                </a:gridCol>
                <a:gridCol w="263037">
                  <a:extLst>
                    <a:ext uri="{9D8B030D-6E8A-4147-A177-3AD203B41FA5}">
                      <a16:colId xmlns:a16="http://schemas.microsoft.com/office/drawing/2014/main" val="4082178352"/>
                    </a:ext>
                  </a:extLst>
                </a:gridCol>
                <a:gridCol w="3243250">
                  <a:extLst>
                    <a:ext uri="{9D8B030D-6E8A-4147-A177-3AD203B41FA5}">
                      <a16:colId xmlns:a16="http://schemas.microsoft.com/office/drawing/2014/main" val="1699119543"/>
                    </a:ext>
                  </a:extLst>
                </a:gridCol>
                <a:gridCol w="704940">
                  <a:extLst>
                    <a:ext uri="{9D8B030D-6E8A-4147-A177-3AD203B41FA5}">
                      <a16:colId xmlns:a16="http://schemas.microsoft.com/office/drawing/2014/main" val="1973881745"/>
                    </a:ext>
                  </a:extLst>
                </a:gridCol>
                <a:gridCol w="704940">
                  <a:extLst>
                    <a:ext uri="{9D8B030D-6E8A-4147-A177-3AD203B41FA5}">
                      <a16:colId xmlns:a16="http://schemas.microsoft.com/office/drawing/2014/main" val="1702925081"/>
                    </a:ext>
                  </a:extLst>
                </a:gridCol>
                <a:gridCol w="704940">
                  <a:extLst>
                    <a:ext uri="{9D8B030D-6E8A-4147-A177-3AD203B41FA5}">
                      <a16:colId xmlns:a16="http://schemas.microsoft.com/office/drawing/2014/main" val="721835468"/>
                    </a:ext>
                  </a:extLst>
                </a:gridCol>
                <a:gridCol w="704940">
                  <a:extLst>
                    <a:ext uri="{9D8B030D-6E8A-4147-A177-3AD203B41FA5}">
                      <a16:colId xmlns:a16="http://schemas.microsoft.com/office/drawing/2014/main" val="1010485021"/>
                    </a:ext>
                  </a:extLst>
                </a:gridCol>
                <a:gridCol w="641811">
                  <a:extLst>
                    <a:ext uri="{9D8B030D-6E8A-4147-A177-3AD203B41FA5}">
                      <a16:colId xmlns:a16="http://schemas.microsoft.com/office/drawing/2014/main" val="3283967582"/>
                    </a:ext>
                  </a:extLst>
                </a:gridCol>
                <a:gridCol w="631289">
                  <a:extLst>
                    <a:ext uri="{9D8B030D-6E8A-4147-A177-3AD203B41FA5}">
                      <a16:colId xmlns:a16="http://schemas.microsoft.com/office/drawing/2014/main" val="2398043324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8882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1827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53185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82200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1938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2114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92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25.348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85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13785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20884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246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6597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03973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49624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7261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4951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17425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99615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968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8807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80702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310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D6A85E-4B1E-433E-9EAE-0E75AF2CC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72607"/>
              </p:ext>
            </p:extLst>
          </p:nvPr>
        </p:nvGraphicFramePr>
        <p:xfrm>
          <a:off x="576386" y="1991015"/>
          <a:ext cx="8028062" cy="182366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1267945303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4022211018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4073531542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410939993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37996649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12423174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83713531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43636827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235064117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366065997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55252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8404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14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7212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7007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8647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2657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022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305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4298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14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66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063866"/>
              </p:ext>
            </p:extLst>
          </p:nvPr>
        </p:nvGraphicFramePr>
        <p:xfrm>
          <a:off x="1260000" y="1988840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436337"/>
              </p:ext>
            </p:extLst>
          </p:nvPr>
        </p:nvGraphicFramePr>
        <p:xfrm>
          <a:off x="1260000" y="1916832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6D04D9-593D-4B94-981F-C151543B6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03158"/>
              </p:ext>
            </p:extLst>
          </p:nvPr>
        </p:nvGraphicFramePr>
        <p:xfrm>
          <a:off x="571749" y="1844824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3655969220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29667410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37288850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9277810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4867434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73778002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214907953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535288047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64793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579638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1.399.137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77290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1.263.062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1536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3020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87181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4757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16193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61784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52001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6624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77343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35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80695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8D0D13-E0B6-436A-9FA7-5181858D5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495522"/>
              </p:ext>
            </p:extLst>
          </p:nvPr>
        </p:nvGraphicFramePr>
        <p:xfrm>
          <a:off x="534947" y="1860078"/>
          <a:ext cx="8069498" cy="1329035"/>
        </p:xfrm>
        <a:graphic>
          <a:graphicData uri="http://schemas.openxmlformats.org/drawingml/2006/table">
            <a:tbl>
              <a:tblPr/>
              <a:tblGrid>
                <a:gridCol w="279802">
                  <a:extLst>
                    <a:ext uri="{9D8B030D-6E8A-4147-A177-3AD203B41FA5}">
                      <a16:colId xmlns:a16="http://schemas.microsoft.com/office/drawing/2014/main" val="2469832488"/>
                    </a:ext>
                  </a:extLst>
                </a:gridCol>
                <a:gridCol w="279802">
                  <a:extLst>
                    <a:ext uri="{9D8B030D-6E8A-4147-A177-3AD203B41FA5}">
                      <a16:colId xmlns:a16="http://schemas.microsoft.com/office/drawing/2014/main" val="4121689223"/>
                    </a:ext>
                  </a:extLst>
                </a:gridCol>
                <a:gridCol w="3156171">
                  <a:extLst>
                    <a:ext uri="{9D8B030D-6E8A-4147-A177-3AD203B41FA5}">
                      <a16:colId xmlns:a16="http://schemas.microsoft.com/office/drawing/2014/main" val="264344282"/>
                    </a:ext>
                  </a:extLst>
                </a:gridCol>
                <a:gridCol w="749870">
                  <a:extLst>
                    <a:ext uri="{9D8B030D-6E8A-4147-A177-3AD203B41FA5}">
                      <a16:colId xmlns:a16="http://schemas.microsoft.com/office/drawing/2014/main" val="33056748"/>
                    </a:ext>
                  </a:extLst>
                </a:gridCol>
                <a:gridCol w="749870">
                  <a:extLst>
                    <a:ext uri="{9D8B030D-6E8A-4147-A177-3AD203B41FA5}">
                      <a16:colId xmlns:a16="http://schemas.microsoft.com/office/drawing/2014/main" val="3576039091"/>
                    </a:ext>
                  </a:extLst>
                </a:gridCol>
                <a:gridCol w="749870">
                  <a:extLst>
                    <a:ext uri="{9D8B030D-6E8A-4147-A177-3AD203B41FA5}">
                      <a16:colId xmlns:a16="http://schemas.microsoft.com/office/drawing/2014/main" val="3903676179"/>
                    </a:ext>
                  </a:extLst>
                </a:gridCol>
                <a:gridCol w="749870">
                  <a:extLst>
                    <a:ext uri="{9D8B030D-6E8A-4147-A177-3AD203B41FA5}">
                      <a16:colId xmlns:a16="http://schemas.microsoft.com/office/drawing/2014/main" val="2508932463"/>
                    </a:ext>
                  </a:extLst>
                </a:gridCol>
                <a:gridCol w="682718">
                  <a:extLst>
                    <a:ext uri="{9D8B030D-6E8A-4147-A177-3AD203B41FA5}">
                      <a16:colId xmlns:a16="http://schemas.microsoft.com/office/drawing/2014/main" val="1891726108"/>
                    </a:ext>
                  </a:extLst>
                </a:gridCol>
                <a:gridCol w="671525">
                  <a:extLst>
                    <a:ext uri="{9D8B030D-6E8A-4147-A177-3AD203B41FA5}">
                      <a16:colId xmlns:a16="http://schemas.microsoft.com/office/drawing/2014/main" val="425321178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53690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314899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1.399.137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626598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703.178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482589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51012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15218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195.136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713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68647" y="634526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7C9713-A1E8-4552-BC83-713FEDE3E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080225"/>
              </p:ext>
            </p:extLst>
          </p:nvPr>
        </p:nvGraphicFramePr>
        <p:xfrm>
          <a:off x="557968" y="1775726"/>
          <a:ext cx="8028062" cy="2502764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159841774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21044859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897540270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314404507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119881117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190574144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730906296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120733008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877600415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199016750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82540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37476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60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652.309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519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62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334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980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5787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108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1184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646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137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408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007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200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591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422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90" y="1343590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A6DA06-8BE1-49BF-8E3A-08C9323F2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299860"/>
              </p:ext>
            </p:extLst>
          </p:nvPr>
        </p:nvGraphicFramePr>
        <p:xfrm>
          <a:off x="566190" y="1723666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2046602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9527987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9096858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0491555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879394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253003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342835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85882244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44671270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8172637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4729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4775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360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179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452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5246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07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464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1819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556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0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86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3A760B-2154-4705-96FD-8EA8BCC8AC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34716"/>
              </p:ext>
            </p:extLst>
          </p:nvPr>
        </p:nvGraphicFramePr>
        <p:xfrm>
          <a:off x="557675" y="1817318"/>
          <a:ext cx="8129125" cy="2868812"/>
        </p:xfrm>
        <a:graphic>
          <a:graphicData uri="http://schemas.openxmlformats.org/drawingml/2006/table">
            <a:tbl>
              <a:tblPr/>
              <a:tblGrid>
                <a:gridCol w="263163">
                  <a:extLst>
                    <a:ext uri="{9D8B030D-6E8A-4147-A177-3AD203B41FA5}">
                      <a16:colId xmlns:a16="http://schemas.microsoft.com/office/drawing/2014/main" val="1904054652"/>
                    </a:ext>
                  </a:extLst>
                </a:gridCol>
                <a:gridCol w="263163">
                  <a:extLst>
                    <a:ext uri="{9D8B030D-6E8A-4147-A177-3AD203B41FA5}">
                      <a16:colId xmlns:a16="http://schemas.microsoft.com/office/drawing/2014/main" val="1748572379"/>
                    </a:ext>
                  </a:extLst>
                </a:gridCol>
                <a:gridCol w="263163">
                  <a:extLst>
                    <a:ext uri="{9D8B030D-6E8A-4147-A177-3AD203B41FA5}">
                      <a16:colId xmlns:a16="http://schemas.microsoft.com/office/drawing/2014/main" val="2973921405"/>
                    </a:ext>
                  </a:extLst>
                </a:gridCol>
                <a:gridCol w="3244809">
                  <a:extLst>
                    <a:ext uri="{9D8B030D-6E8A-4147-A177-3AD203B41FA5}">
                      <a16:colId xmlns:a16="http://schemas.microsoft.com/office/drawing/2014/main" val="796840367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2504791026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119685159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3044103312"/>
                    </a:ext>
                  </a:extLst>
                </a:gridCol>
                <a:gridCol w="705279">
                  <a:extLst>
                    <a:ext uri="{9D8B030D-6E8A-4147-A177-3AD203B41FA5}">
                      <a16:colId xmlns:a16="http://schemas.microsoft.com/office/drawing/2014/main" val="1415813244"/>
                    </a:ext>
                  </a:extLst>
                </a:gridCol>
                <a:gridCol w="642119">
                  <a:extLst>
                    <a:ext uri="{9D8B030D-6E8A-4147-A177-3AD203B41FA5}">
                      <a16:colId xmlns:a16="http://schemas.microsoft.com/office/drawing/2014/main" val="855521762"/>
                    </a:ext>
                  </a:extLst>
                </a:gridCol>
                <a:gridCol w="631592">
                  <a:extLst>
                    <a:ext uri="{9D8B030D-6E8A-4147-A177-3AD203B41FA5}">
                      <a16:colId xmlns:a16="http://schemas.microsoft.com/office/drawing/2014/main" val="2645037037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231380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226732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374.755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0923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09825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225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4342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1600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74963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2904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0829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77118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14.799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3852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13518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7308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0749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286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03206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75030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3044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83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3750</TotalTime>
  <Words>1930</Words>
  <Application>Microsoft Office PowerPoint</Application>
  <PresentationFormat>Presentación en pantalla (4:3)</PresentationFormat>
  <Paragraphs>1012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2020 PARTIDA 14:  MINISTERIO DE BIENES NACIONALES</vt:lpstr>
      <vt:lpstr>Presentación de PowerPoint</vt:lpstr>
      <vt:lpstr>Presentación de PowerPoint</vt:lpstr>
      <vt:lpstr>Presentación de PowerPoint</vt:lpstr>
      <vt:lpstr>EJECUCIÓN ACUMULADA DE GASTOS A ENERO DE 2020  PARTIDA 14 MINISTERIO DE BIENES NACIONALES</vt:lpstr>
      <vt:lpstr>EJECUCIÓN ACUMULADA DE GASTOS A ENERO DE 2020  PARTIDA 14 RESUMEN POR CAPÍTULOS</vt:lpstr>
      <vt:lpstr>EJECUCIÓN ACUMULADA DE GASTOS A ENERO DE 2020  PARTIDA 14. CAPÍTULO 01. PROGRAMA 01: SUBSECRETARÍA DE BIENES NACIONALES </vt:lpstr>
      <vt:lpstr>EJECUCIÓN ACUMULADA DE GASTOS A ENERO DE 2020  PARTIDA 14. CAPÍTULO 01. PROGRAMA 03: REGULARIZACIÓN DE LA PROPIEDAD RAÍZ</vt:lpstr>
      <vt:lpstr>EJECUCIÓN ACUMULADA DE GASTOS A ENERO DE 2020  PARTIDA 14. CAPÍTULO 01. PROGRAMA 04: ADMINISTRACIÓN DE BIENES</vt:lpstr>
      <vt:lpstr>EJECUCIÓN ACUMULADA DE GASTOS A ENERO DE 2020  PARTIDA 14. CAPÍTULO 01. PROGRAMA 04: ADMINISTRACIÓN DE BIENES</vt:lpstr>
      <vt:lpstr>EJECUCIÓN ACUMULADA DE GASTOS A ENERO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243</cp:revision>
  <cp:lastPrinted>2019-10-14T13:03:08Z</cp:lastPrinted>
  <dcterms:created xsi:type="dcterms:W3CDTF">2016-06-23T13:38:47Z</dcterms:created>
  <dcterms:modified xsi:type="dcterms:W3CDTF">2020-07-07T01:23:23Z</dcterms:modified>
</cp:coreProperties>
</file>