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'[13.xlsx]Partida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13'!$D$64:$D$69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5078579207293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0841239647942749E-17"/>
                  <c:y val="1.28889607938305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320561275996803E-3"/>
                  <c:y val="1.86644146490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0841239647942749E-17"/>
                  <c:y val="1.86644146490695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320561275996803E-3"/>
                  <c:y val="1.14927437655168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5078579207293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13'!$K$63:$K$68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13'!$L$63:$L$68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81934440"/>
        <c:axId val="481934832"/>
      </c:barChart>
      <c:catAx>
        <c:axId val="48193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1934832"/>
        <c:crosses val="autoZero"/>
        <c:auto val="1"/>
        <c:lblAlgn val="ctr"/>
        <c:lblOffset val="100"/>
        <c:noMultiLvlLbl val="0"/>
      </c:catAx>
      <c:valAx>
        <c:axId val="4819348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81934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</c:f>
              <c:numCache>
                <c:formatCode>0.0%</c:formatCode>
                <c:ptCount val="1"/>
                <c:pt idx="0">
                  <c:v>4.5506122343900321E-2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8774688"/>
        <c:axId val="478776648"/>
      </c:barChart>
      <c:catAx>
        <c:axId val="47877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776648"/>
        <c:crosses val="autoZero"/>
        <c:auto val="1"/>
        <c:lblAlgn val="ctr"/>
        <c:lblOffset val="100"/>
        <c:noMultiLvlLbl val="0"/>
      </c:catAx>
      <c:valAx>
        <c:axId val="4787766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77468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</c:f>
              <c:numCache>
                <c:formatCode>0.0%</c:formatCode>
                <c:ptCount val="1"/>
                <c:pt idx="0">
                  <c:v>4.5506122343900321E-2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8694152"/>
        <c:axId val="478689840"/>
      </c:lineChart>
      <c:catAx>
        <c:axId val="478694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689840"/>
        <c:crosses val="autoZero"/>
        <c:auto val="1"/>
        <c:lblAlgn val="ctr"/>
        <c:lblOffset val="100"/>
        <c:noMultiLvlLbl val="0"/>
      </c:catAx>
      <c:valAx>
        <c:axId val="4786898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86941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A6F53-1743-430C-868B-803C656191FF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111-8BE4-446D-93D5-C10D8317C4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06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1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85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19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268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9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3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11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26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8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CE87-0C21-4D0B-9EA7-4CD03A755EE3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F2EC-02FC-49E2-BCE1-C0D6E1452E5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febrero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970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9027" y="5517232"/>
            <a:ext cx="8066782" cy="23584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720314"/>
              </p:ext>
            </p:extLst>
          </p:nvPr>
        </p:nvGraphicFramePr>
        <p:xfrm>
          <a:off x="323528" y="2025021"/>
          <a:ext cx="8210797" cy="288894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71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1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5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4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0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788" y="6078552"/>
            <a:ext cx="8176140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315141"/>
              </p:ext>
            </p:extLst>
          </p:nvPr>
        </p:nvGraphicFramePr>
        <p:xfrm>
          <a:off x="377130" y="1712761"/>
          <a:ext cx="8210797" cy="3859588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3041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1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86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8644" y="6356350"/>
            <a:ext cx="798241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788697"/>
              </p:ext>
            </p:extLst>
          </p:nvPr>
        </p:nvGraphicFramePr>
        <p:xfrm>
          <a:off x="389359" y="1601952"/>
          <a:ext cx="8210797" cy="4677303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336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82" marR="7982" marT="79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76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4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9.689.450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3.052.894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422.191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3.959.195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3.959.195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3.589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2.890.563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598.298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60.628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PAGO DE IMPUESTOS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82" marR="7982" marT="79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7982" marR="7982" marT="79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82" marR="7982" marT="79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1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6165304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183854"/>
              </p:ext>
            </p:extLst>
          </p:nvPr>
        </p:nvGraphicFramePr>
        <p:xfrm>
          <a:off x="364934" y="1649934"/>
          <a:ext cx="8210797" cy="4515361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630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8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6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6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016" y="6236654"/>
            <a:ext cx="8003232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189736"/>
              </p:ext>
            </p:extLst>
          </p:nvPr>
        </p:nvGraphicFramePr>
        <p:xfrm>
          <a:off x="389357" y="1525293"/>
          <a:ext cx="8297444" cy="4669637"/>
        </p:xfrm>
        <a:graphic>
          <a:graphicData uri="http://schemas.openxmlformats.org/drawingml/2006/table">
            <a:tbl>
              <a:tblPr/>
              <a:tblGrid>
                <a:gridCol w="831295"/>
                <a:gridCol w="307084"/>
                <a:gridCol w="307084"/>
                <a:gridCol w="2782358"/>
                <a:gridCol w="831295"/>
                <a:gridCol w="831295"/>
                <a:gridCol w="831295"/>
                <a:gridCol w="831295"/>
                <a:gridCol w="744443"/>
              </a:tblGrid>
              <a:tr h="1501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74" marR="9074" marT="90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65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3.116.948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1.528.619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49.443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353.540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3535400,0%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331.154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3311540,0%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95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8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1.185.346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74" marR="9074" marT="90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1.185.346</a:t>
                      </a: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74" marR="9074" marT="90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67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73216"/>
            <a:ext cx="8138790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93759"/>
              </p:ext>
            </p:extLst>
          </p:nvPr>
        </p:nvGraphicFramePr>
        <p:xfrm>
          <a:off x="467544" y="2107729"/>
          <a:ext cx="7962898" cy="2401390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2111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65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7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92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373216"/>
            <a:ext cx="814724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094427"/>
              </p:ext>
            </p:extLst>
          </p:nvPr>
        </p:nvGraphicFramePr>
        <p:xfrm>
          <a:off x="389357" y="1777795"/>
          <a:ext cx="8210797" cy="3178407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29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0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237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736" y="4883107"/>
            <a:ext cx="7992888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941161"/>
              </p:ext>
            </p:extLst>
          </p:nvPr>
        </p:nvGraphicFramePr>
        <p:xfrm>
          <a:off x="431083" y="1783410"/>
          <a:ext cx="8039102" cy="2682677"/>
        </p:xfrm>
        <a:graphic>
          <a:graphicData uri="http://schemas.openxmlformats.org/drawingml/2006/table">
            <a:tbl>
              <a:tblPr/>
              <a:tblGrid>
                <a:gridCol w="798547"/>
                <a:gridCol w="294986"/>
                <a:gridCol w="294986"/>
                <a:gridCol w="2741279"/>
                <a:gridCol w="798547"/>
                <a:gridCol w="798547"/>
                <a:gridCol w="798547"/>
                <a:gridCol w="798547"/>
                <a:gridCol w="715116"/>
              </a:tblGrid>
              <a:tr h="1866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15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014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3307" y="5301208"/>
            <a:ext cx="7974656" cy="2513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146065"/>
              </p:ext>
            </p:extLst>
          </p:nvPr>
        </p:nvGraphicFramePr>
        <p:xfrm>
          <a:off x="513307" y="1795517"/>
          <a:ext cx="7962898" cy="2929626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2038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41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334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2308" y="5165799"/>
            <a:ext cx="80648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1836"/>
              </p:ext>
            </p:extLst>
          </p:nvPr>
        </p:nvGraphicFramePr>
        <p:xfrm>
          <a:off x="389357" y="1844824"/>
          <a:ext cx="8210799" cy="3024335"/>
        </p:xfrm>
        <a:graphic>
          <a:graphicData uri="http://schemas.openxmlformats.org/drawingml/2006/table">
            <a:tbl>
              <a:tblPr/>
              <a:tblGrid>
                <a:gridCol w="830062"/>
                <a:gridCol w="306627"/>
                <a:gridCol w="306627"/>
                <a:gridCol w="2703896"/>
                <a:gridCol w="830062"/>
                <a:gridCol w="830062"/>
                <a:gridCol w="830062"/>
                <a:gridCol w="830062"/>
                <a:gridCol w="743339"/>
              </a:tblGrid>
              <a:tr h="1846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6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4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9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58924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156272"/>
              </p:ext>
            </p:extLst>
          </p:nvPr>
        </p:nvGraphicFramePr>
        <p:xfrm>
          <a:off x="386224" y="1675077"/>
          <a:ext cx="8076095" cy="3693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5585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661" y="4877101"/>
            <a:ext cx="8210798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415829"/>
              </p:ext>
            </p:extLst>
          </p:nvPr>
        </p:nvGraphicFramePr>
        <p:xfrm>
          <a:off x="389357" y="1952334"/>
          <a:ext cx="7962898" cy="2628795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2311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77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3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1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924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070" y="5619404"/>
            <a:ext cx="8143083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72925"/>
              </p:ext>
            </p:extLst>
          </p:nvPr>
        </p:nvGraphicFramePr>
        <p:xfrm>
          <a:off x="389357" y="1707808"/>
          <a:ext cx="8210796" cy="3809423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1776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2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86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214" y="5589240"/>
            <a:ext cx="8143084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4501"/>
              </p:ext>
            </p:extLst>
          </p:nvPr>
        </p:nvGraphicFramePr>
        <p:xfrm>
          <a:off x="422737" y="1728860"/>
          <a:ext cx="7962898" cy="3403384"/>
        </p:xfrm>
        <a:graphic>
          <a:graphicData uri="http://schemas.openxmlformats.org/drawingml/2006/table">
            <a:tbl>
              <a:tblPr/>
              <a:tblGrid>
                <a:gridCol w="797778"/>
                <a:gridCol w="294702"/>
                <a:gridCol w="294702"/>
                <a:gridCol w="2670176"/>
                <a:gridCol w="797778"/>
                <a:gridCol w="797778"/>
                <a:gridCol w="797778"/>
                <a:gridCol w="797778"/>
                <a:gridCol w="714428"/>
              </a:tblGrid>
              <a:tr h="220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5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42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40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311" y="5733256"/>
            <a:ext cx="810984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76676"/>
              </p:ext>
            </p:extLst>
          </p:nvPr>
        </p:nvGraphicFramePr>
        <p:xfrm>
          <a:off x="389357" y="1761581"/>
          <a:ext cx="8210797" cy="3576249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1839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34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1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084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693" y="5589240"/>
            <a:ext cx="8064896" cy="26938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901390"/>
              </p:ext>
            </p:extLst>
          </p:nvPr>
        </p:nvGraphicFramePr>
        <p:xfrm>
          <a:off x="389357" y="1855228"/>
          <a:ext cx="8297442" cy="3589995"/>
        </p:xfrm>
        <a:graphic>
          <a:graphicData uri="http://schemas.openxmlformats.org/drawingml/2006/table">
            <a:tbl>
              <a:tblPr/>
              <a:tblGrid>
                <a:gridCol w="831295"/>
                <a:gridCol w="307083"/>
                <a:gridCol w="307083"/>
                <a:gridCol w="2782358"/>
                <a:gridCol w="831295"/>
                <a:gridCol w="831295"/>
                <a:gridCol w="831295"/>
                <a:gridCol w="831295"/>
                <a:gridCol w="744443"/>
              </a:tblGrid>
              <a:tr h="1953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3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4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842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397" y="4953036"/>
            <a:ext cx="8210799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552114"/>
              </p:ext>
            </p:extLst>
          </p:nvPr>
        </p:nvGraphicFramePr>
        <p:xfrm>
          <a:off x="423534" y="1815278"/>
          <a:ext cx="8263266" cy="2045768"/>
        </p:xfrm>
        <a:graphic>
          <a:graphicData uri="http://schemas.openxmlformats.org/drawingml/2006/table">
            <a:tbl>
              <a:tblPr/>
              <a:tblGrid>
                <a:gridCol w="827871"/>
                <a:gridCol w="305818"/>
                <a:gridCol w="305818"/>
                <a:gridCol w="2770898"/>
                <a:gridCol w="827871"/>
                <a:gridCol w="827871"/>
                <a:gridCol w="827871"/>
                <a:gridCol w="827871"/>
                <a:gridCol w="741377"/>
              </a:tblGrid>
              <a:tr h="2167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38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4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568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32894"/>
            <a:ext cx="8131828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28588"/>
              </p:ext>
            </p:extLst>
          </p:nvPr>
        </p:nvGraphicFramePr>
        <p:xfrm>
          <a:off x="467544" y="1526252"/>
          <a:ext cx="8210799" cy="4711168"/>
        </p:xfrm>
        <a:graphic>
          <a:graphicData uri="http://schemas.openxmlformats.org/drawingml/2006/table">
            <a:tbl>
              <a:tblPr/>
              <a:tblGrid>
                <a:gridCol w="822615"/>
                <a:gridCol w="303876"/>
                <a:gridCol w="303876"/>
                <a:gridCol w="2753303"/>
                <a:gridCol w="822615"/>
                <a:gridCol w="822615"/>
                <a:gridCol w="822615"/>
                <a:gridCol w="822615"/>
                <a:gridCol w="736669"/>
              </a:tblGrid>
              <a:tr h="150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16" marR="9016" marT="9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50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0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5.216.215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384.234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25.478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4.805.000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4.805.000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4.805.000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16" marR="9016" marT="901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342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377294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125536"/>
              </p:ext>
            </p:extLst>
          </p:nvPr>
        </p:nvGraphicFramePr>
        <p:xfrm>
          <a:off x="358111" y="1658143"/>
          <a:ext cx="8104208" cy="3719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64620" y="5968936"/>
            <a:ext cx="7272808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129909"/>
              </p:ext>
            </p:extLst>
          </p:nvPr>
        </p:nvGraphicFramePr>
        <p:xfrm>
          <a:off x="251520" y="1579958"/>
          <a:ext cx="8210799" cy="3937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17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6628" y="5334321"/>
            <a:ext cx="7128792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116333"/>
              </p:ext>
            </p:extLst>
          </p:nvPr>
        </p:nvGraphicFramePr>
        <p:xfrm>
          <a:off x="251521" y="1665287"/>
          <a:ext cx="8210798" cy="352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79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3322" y="6019113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76958"/>
              </p:ext>
            </p:extLst>
          </p:nvPr>
        </p:nvGraphicFramePr>
        <p:xfrm>
          <a:off x="383322" y="1787144"/>
          <a:ext cx="8210800" cy="3514063"/>
        </p:xfrm>
        <a:graphic>
          <a:graphicData uri="http://schemas.openxmlformats.org/drawingml/2006/table">
            <a:tbl>
              <a:tblPr/>
              <a:tblGrid>
                <a:gridCol w="956737"/>
                <a:gridCol w="2556057"/>
                <a:gridCol w="956737"/>
                <a:gridCol w="956737"/>
                <a:gridCol w="956737"/>
                <a:gridCol w="956737"/>
                <a:gridCol w="871058"/>
              </a:tblGrid>
              <a:tr h="21708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82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32.161.682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15.200.402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505057,1%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4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7679" y="5876582"/>
            <a:ext cx="835292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197513"/>
              </p:ext>
            </p:extLst>
          </p:nvPr>
        </p:nvGraphicFramePr>
        <p:xfrm>
          <a:off x="395536" y="1582696"/>
          <a:ext cx="8210797" cy="4293893"/>
        </p:xfrm>
        <a:graphic>
          <a:graphicData uri="http://schemas.openxmlformats.org/drawingml/2006/table">
            <a:tbl>
              <a:tblPr/>
              <a:tblGrid>
                <a:gridCol w="340838"/>
                <a:gridCol w="340838"/>
                <a:gridCol w="3057321"/>
                <a:gridCol w="913447"/>
                <a:gridCol w="913447"/>
                <a:gridCol w="913447"/>
                <a:gridCol w="913447"/>
                <a:gridCol w="818012"/>
              </a:tblGrid>
              <a:tr h="1586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5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10.820.483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1.176.219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63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5264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805799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689359"/>
              </p:ext>
            </p:extLst>
          </p:nvPr>
        </p:nvGraphicFramePr>
        <p:xfrm>
          <a:off x="405028" y="1844824"/>
          <a:ext cx="8192519" cy="3960446"/>
        </p:xfrm>
        <a:graphic>
          <a:graphicData uri="http://schemas.openxmlformats.org/drawingml/2006/table">
            <a:tbl>
              <a:tblPr/>
              <a:tblGrid>
                <a:gridCol w="820783"/>
                <a:gridCol w="303200"/>
                <a:gridCol w="303200"/>
                <a:gridCol w="2747174"/>
                <a:gridCol w="820783"/>
                <a:gridCol w="820783"/>
                <a:gridCol w="820783"/>
                <a:gridCol w="820783"/>
                <a:gridCol w="735030"/>
              </a:tblGrid>
              <a:tr h="1624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75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32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377.946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5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617839"/>
            <a:ext cx="804652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805571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681755"/>
              </p:ext>
            </p:extLst>
          </p:nvPr>
        </p:nvGraphicFramePr>
        <p:xfrm>
          <a:off x="405026" y="1882486"/>
          <a:ext cx="8210797" cy="3634750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4"/>
                <a:gridCol w="822614"/>
                <a:gridCol w="822614"/>
                <a:gridCol w="822614"/>
                <a:gridCol w="822614"/>
                <a:gridCol w="736669"/>
              </a:tblGrid>
              <a:tr h="2012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24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2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5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4934</Words>
  <Application>Microsoft Office PowerPoint</Application>
  <PresentationFormat>Presentación en pantalla (4:3)</PresentationFormat>
  <Paragraphs>2993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0" baseType="lpstr">
      <vt:lpstr>Arial</vt:lpstr>
      <vt:lpstr>Calibri</vt:lpstr>
      <vt:lpstr>Verdana</vt:lpstr>
      <vt:lpstr>Tema de Office</vt:lpstr>
      <vt:lpstr>EJECUCIÓN ACUMULADA DE GASTOS PRESUPUESTARIOS AL MES DE ENERO DE 2020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2020  PARTIDA 13 MINISTERIO DE AGRICULTURA</vt:lpstr>
      <vt:lpstr>EJECUCIÓN ACUMULADA DE GASTOS A ENERO DE 2020  PARTIDA 13 RESUMEN POR CAPÍTULOS</vt:lpstr>
      <vt:lpstr>EJECUCIÓN ACUMULADA DE GASTOS A ENERO DE 2020  PARTIDA 13. CAPÍTULO 01. PROGRAMA 01:  SUBSECRETARÍA DE AGRICULTURA</vt:lpstr>
      <vt:lpstr>EJECUCIÓN ACUMULADA DE GASTOS A ENERO DE 2020  PARTIDA 13. CAPÍTULO 01. PROGRAMA 01:  SUBSECRETARÍA DE AGRICULTURA</vt:lpstr>
      <vt:lpstr>EJECUCIÓN ACUMULADA DE GASTOS A ENERO DE 2020  PARTIDA 13. CAPÍTULO 01. PROGRAMA 02:  INVESTIGACIÓN E INNOVACIÓN TECNOLÓGICA SILVOAGROPECUARIA</vt:lpstr>
      <vt:lpstr>EJECUCIÓN ACUMULADA DE GASTOS A ENERO DE 2020  PARTIDA 13. CAPÍTULO 02. PROGRAMA 01:  OFICINA DE ESTUDIOS Y POLÍTICAS AGRARIAS</vt:lpstr>
      <vt:lpstr>EJECUCIÓN ACUMULADA DE GASTOS A ENERO DE 2020  PARTIDA 13. CAPÍTULO 03. PROGRAMA 01:  INSTITUTO DE DESARROLLO AGROPECUARIO</vt:lpstr>
      <vt:lpstr>EJECUCIÓN ACUMULADA DE GASTOS A ENERO DE 2020  PARTIDA 13. CAPÍTULO 03. PROGRAMA 01:  INSTITUTO DE DESARROLLO AGROPECUARIO</vt:lpstr>
      <vt:lpstr>EJECUCIÓN ACUMULADA DE GASTOS A ENERO DE 2020  PARTIDA 13. CAPÍTULO 04. PROGRAMA 01:  SERVICIO AGRÍCOLA Y GANADERO</vt:lpstr>
      <vt:lpstr>EJECUCIÓN ACUMULADA DE GASTOS A ENERO DE 2020  PARTIDA 13. CAPÍTULO 04. PROGRAMA 04:  INSPECCIONES EXPORTACIONES SILVOAGROPECUARIAS</vt:lpstr>
      <vt:lpstr>EJECUCIÓN ACUMULADA DE GASTOS A ENERO DE 2020  PARTIDA 13. CAPÍTULO 04. PROGRAMA 05:  PROGRAMA DESARROLLO GANADERO</vt:lpstr>
      <vt:lpstr>EJECUCIÓN ACUMULADA DE GASTOS A ENERO DE 2020  PARTIDA 13. CAPÍTULO 04. PROGRAMA 06:  VIGILANCIA Y CONTROL SILVOAGRÍCOLA</vt:lpstr>
      <vt:lpstr>EJECUCIÓN ACUMULADA DE GASTOS A ENERO DE 2020  PARTIDA 13. CAPÍTULO 04. PROGRAMA 07:  PROGRAMA DE CONTROLES FRONTERIZOS</vt:lpstr>
      <vt:lpstr>EJECUCIÓN ACUMULADA DE GASTOS A ENERO DE 2020  PARTIDA 13. CAPÍTULO 04. PROGRAMA 08:  PROGRAMA GESTIÓN Y CONSERVACIÓN DE RECURSOS NATURALES RENOVABLES</vt:lpstr>
      <vt:lpstr>EJECUCIÓN ACUMULADA DE GASTOS A ENERO DE 2020  PARTIDA 13. CAPÍTULO 04. PROGRAMA 09:  LABORATORIOS</vt:lpstr>
      <vt:lpstr>EJECUCIÓN ACUMULADA DE GASTOS A ENERO DE 2020  PARTIDA 13. CAPÍTULO 05. PROGRAMA 01:  CORPORACIÓN NACIONAL FORESTAL</vt:lpstr>
      <vt:lpstr>EJECUCIÓN ACUMULADA DE GASTOS A ENERO DE 2020  PARTIDA 13. CAPÍTULO 05. PROGRAMA 03:  PROGRAMA DE MANEJO DEL FUEGO</vt:lpstr>
      <vt:lpstr>EJECUCIÓN ACUMULADA DE GASTOS A ENERO DE 2020  PARTIDA 13. CAPÍTULO 05. PROGRAMA 04:  ÁREAS SILVESTRES PROTEGIDAS</vt:lpstr>
      <vt:lpstr>EJECUCIÓN ACUMULADA DE GASTOS A ENERO DE 2020  PARTIDA 13. CAPÍTULO 05. PROGRAMA 05:  GESTIÓN FORESTAL</vt:lpstr>
      <vt:lpstr>EJECUCIÓN ACUMULADA DE GASTOS A ENERO DE 2020  PARTIDA 13. CAPÍTULO 05. PROGRAMA 06:  PROGRAMA  DE ARBORIZACIÓN URBANA</vt:lpstr>
      <vt:lpstr>EJECUCIÓN ACUMULADA DE GASTOS A ENERO DE 2020  PARTIDA 13. CAPÍTULO 06. PROGRAMA 01:  COMISIÓN NACIONAL DE RIEGO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11</cp:revision>
  <dcterms:created xsi:type="dcterms:W3CDTF">2020-01-06T16:32:46Z</dcterms:created>
  <dcterms:modified xsi:type="dcterms:W3CDTF">2020-07-25T01:05:13Z</dcterms:modified>
</cp:coreProperties>
</file>