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688423508499055E-2"/>
          <c:y val="0.19107306354147591"/>
          <c:w val="0.48797189201199864"/>
          <c:h val="0.6281251907465055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10'!$C$51:$C$57</c:f>
              <c:strCache>
                <c:ptCount val="7"/>
                <c:pt idx="0">
                  <c:v>BIENES Y SERVICIOS DE CONSUMO</c:v>
                </c:pt>
                <c:pt idx="1">
                  <c:v>PRESTACIONES DE SEGURIDAD SOCIAL</c:v>
                </c:pt>
                <c:pt idx="2">
                  <c:v>TRANSFERENCIAS CORRIENTES</c:v>
                </c:pt>
                <c:pt idx="3">
                  <c:v>INTEGROS AL FISCO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PRÉSTAMOS</c:v>
                </c:pt>
              </c:strCache>
            </c:strRef>
          </c:cat>
          <c:val>
            <c:numRef>
              <c:f>'[10.xlsx]Partida 10'!$D$51:$D$57</c:f>
              <c:numCache>
                <c:formatCode>0.00%</c:formatCode>
                <c:ptCount val="7"/>
                <c:pt idx="0">
                  <c:v>0.4390499198522736</c:v>
                </c:pt>
                <c:pt idx="1">
                  <c:v>0.23026188971678055</c:v>
                </c:pt>
                <c:pt idx="2">
                  <c:v>4.2451098698525059E-4</c:v>
                </c:pt>
                <c:pt idx="3">
                  <c:v>0.27019392449448237</c:v>
                </c:pt>
                <c:pt idx="4">
                  <c:v>6.6180262894571865E-3</c:v>
                </c:pt>
                <c:pt idx="5">
                  <c:v>4.3880481031357832E-2</c:v>
                </c:pt>
                <c:pt idx="6">
                  <c:v>4.4927237847604609E-4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203960"/>
        <c:axId val="300447032"/>
      </c:barChart>
      <c:catAx>
        <c:axId val="29720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447032"/>
        <c:crosses val="autoZero"/>
        <c:auto val="1"/>
        <c:lblAlgn val="ctr"/>
        <c:lblOffset val="100"/>
        <c:noMultiLvlLbl val="0"/>
      </c:catAx>
      <c:valAx>
        <c:axId val="3004470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720396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</c:f>
              <c:numCache>
                <c:formatCode>0.0%</c:formatCode>
                <c:ptCount val="1"/>
                <c:pt idx="0">
                  <c:v>5.7750349982879763E-2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446248"/>
        <c:axId val="300450952"/>
      </c:barChart>
      <c:catAx>
        <c:axId val="30044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450952"/>
        <c:crosses val="autoZero"/>
        <c:auto val="1"/>
        <c:lblAlgn val="ctr"/>
        <c:lblOffset val="100"/>
        <c:noMultiLvlLbl val="0"/>
      </c:catAx>
      <c:valAx>
        <c:axId val="300450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446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'[10.xlsx]Partida 10'!$C$19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'[10.xlsx]Partida 10'!$D$18:$O$18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10'!$D$19</c:f>
              <c:numCache>
                <c:formatCode>0.0%</c:formatCode>
                <c:ptCount val="1"/>
                <c:pt idx="0">
                  <c:v>5.7750349982879763E-2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'[10.xlsx]Partida 10'!$C$20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'[10.xlsx]Partida 10'!$D$18:$O$18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'[10.xlsx]Partida 10'!$C$21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'[10.xlsx]Partida 10'!$D$18:$O$18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448208"/>
        <c:axId val="300449776"/>
      </c:lineChart>
      <c:catAx>
        <c:axId val="30044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449776"/>
        <c:crosses val="autoZero"/>
        <c:auto val="1"/>
        <c:lblAlgn val="ctr"/>
        <c:lblOffset val="100"/>
        <c:noMultiLvlLbl val="0"/>
      </c:catAx>
      <c:valAx>
        <c:axId val="3004497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44820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668051221602095"/>
          <c:y val="0.36854323498024283"/>
          <c:w val="0.2417340700558217"/>
          <c:h val="0.39205748319921546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22159"/>
              </p:ext>
            </p:extLst>
          </p:nvPr>
        </p:nvGraphicFramePr>
        <p:xfrm>
          <a:off x="410511" y="1746393"/>
          <a:ext cx="8178802" cy="3914854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92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5.768.749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60355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13805"/>
              </p:ext>
            </p:extLst>
          </p:nvPr>
        </p:nvGraphicFramePr>
        <p:xfrm>
          <a:off x="437022" y="1729116"/>
          <a:ext cx="8178802" cy="3788115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793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1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2167" y="58584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914812"/>
              </p:ext>
            </p:extLst>
          </p:nvPr>
        </p:nvGraphicFramePr>
        <p:xfrm>
          <a:off x="386223" y="1816787"/>
          <a:ext cx="8271702" cy="3908827"/>
        </p:xfrm>
        <a:graphic>
          <a:graphicData uri="http://schemas.openxmlformats.org/drawingml/2006/table">
            <a:tbl>
              <a:tblPr/>
              <a:tblGrid>
                <a:gridCol w="808467"/>
                <a:gridCol w="298650"/>
                <a:gridCol w="298650"/>
                <a:gridCol w="2159933"/>
                <a:gridCol w="808467"/>
                <a:gridCol w="808467"/>
                <a:gridCol w="808467"/>
                <a:gridCol w="808467"/>
                <a:gridCol w="736067"/>
                <a:gridCol w="736067"/>
              </a:tblGrid>
              <a:tr h="166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3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29.420.641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12879"/>
              </p:ext>
            </p:extLst>
          </p:nvPr>
        </p:nvGraphicFramePr>
        <p:xfrm>
          <a:off x="405027" y="1843585"/>
          <a:ext cx="8281774" cy="4162568"/>
        </p:xfrm>
        <a:graphic>
          <a:graphicData uri="http://schemas.openxmlformats.org/drawingml/2006/table">
            <a:tbl>
              <a:tblPr/>
              <a:tblGrid>
                <a:gridCol w="759328"/>
                <a:gridCol w="280498"/>
                <a:gridCol w="280498"/>
                <a:gridCol w="2541482"/>
                <a:gridCol w="759328"/>
                <a:gridCol w="759328"/>
                <a:gridCol w="759328"/>
                <a:gridCol w="759328"/>
                <a:gridCol w="691328"/>
                <a:gridCol w="691328"/>
              </a:tblGrid>
              <a:tr h="159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79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1.964.169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1.679.298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284.871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3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147" y="5131381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710865"/>
              </p:ext>
            </p:extLst>
          </p:nvPr>
        </p:nvGraphicFramePr>
        <p:xfrm>
          <a:off x="446334" y="1829678"/>
          <a:ext cx="8178802" cy="2903809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800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</a:t>
                      </a:r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5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73216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676656"/>
              </p:ext>
            </p:extLst>
          </p:nvPr>
        </p:nvGraphicFramePr>
        <p:xfrm>
          <a:off x="414338" y="1806216"/>
          <a:ext cx="8178802" cy="3566999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88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1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14.173.058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14.173.058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77339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811382"/>
              </p:ext>
            </p:extLst>
          </p:nvPr>
        </p:nvGraphicFramePr>
        <p:xfrm>
          <a:off x="457203" y="2000486"/>
          <a:ext cx="8229597" cy="3545338"/>
        </p:xfrm>
        <a:graphic>
          <a:graphicData uri="http://schemas.openxmlformats.org/drawingml/2006/table">
            <a:tbl>
              <a:tblPr/>
              <a:tblGrid>
                <a:gridCol w="772786"/>
                <a:gridCol w="285470"/>
                <a:gridCol w="285470"/>
                <a:gridCol w="2387565"/>
                <a:gridCol w="772786"/>
                <a:gridCol w="772786"/>
                <a:gridCol w="772786"/>
                <a:gridCol w="772786"/>
                <a:gridCol w="703581"/>
                <a:gridCol w="703581"/>
              </a:tblGrid>
              <a:tr h="146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7.109.440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6.692.833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416.607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6079" y="61187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23048"/>
              </p:ext>
            </p:extLst>
          </p:nvPr>
        </p:nvGraphicFramePr>
        <p:xfrm>
          <a:off x="436079" y="1642139"/>
          <a:ext cx="8178802" cy="4432935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040561"/>
              </p:ext>
            </p:extLst>
          </p:nvPr>
        </p:nvGraphicFramePr>
        <p:xfrm>
          <a:off x="827584" y="1790700"/>
          <a:ext cx="7200800" cy="358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692193"/>
              </p:ext>
            </p:extLst>
          </p:nvPr>
        </p:nvGraphicFramePr>
        <p:xfrm>
          <a:off x="414338" y="1700808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48989"/>
              </p:ext>
            </p:extLst>
          </p:nvPr>
        </p:nvGraphicFramePr>
        <p:xfrm>
          <a:off x="414336" y="1700807"/>
          <a:ext cx="8201488" cy="366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531102"/>
              </p:ext>
            </p:extLst>
          </p:nvPr>
        </p:nvGraphicFramePr>
        <p:xfrm>
          <a:off x="467544" y="1772817"/>
          <a:ext cx="8176394" cy="3786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291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12208"/>
              </p:ext>
            </p:extLst>
          </p:nvPr>
        </p:nvGraphicFramePr>
        <p:xfrm>
          <a:off x="414337" y="2102410"/>
          <a:ext cx="8201489" cy="3054781"/>
        </p:xfrm>
        <a:graphic>
          <a:graphicData uri="http://schemas.openxmlformats.org/drawingml/2006/table">
            <a:tbl>
              <a:tblPr/>
              <a:tblGrid>
                <a:gridCol w="863993"/>
                <a:gridCol w="2308280"/>
                <a:gridCol w="863993"/>
                <a:gridCol w="863993"/>
                <a:gridCol w="863993"/>
                <a:gridCol w="863993"/>
                <a:gridCol w="786622"/>
                <a:gridCol w="786622"/>
              </a:tblGrid>
              <a:tr h="1733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</a:t>
                      </a:r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079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CL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78.126.515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6993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93453"/>
              </p:ext>
            </p:extLst>
          </p:nvPr>
        </p:nvGraphicFramePr>
        <p:xfrm>
          <a:off x="583075" y="2028768"/>
          <a:ext cx="7835898" cy="2912399"/>
        </p:xfrm>
        <a:graphic>
          <a:graphicData uri="http://schemas.openxmlformats.org/drawingml/2006/table">
            <a:tbl>
              <a:tblPr/>
              <a:tblGrid>
                <a:gridCol w="317243"/>
                <a:gridCol w="317243"/>
                <a:gridCol w="2845669"/>
                <a:gridCol w="866073"/>
                <a:gridCol w="697934"/>
                <a:gridCol w="697934"/>
                <a:gridCol w="697934"/>
                <a:gridCol w="697934"/>
                <a:gridCol w="697934"/>
              </a:tblGrid>
              <a:tr h="546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4.965.992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4.965.992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11.280.900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3.401.583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31.384.810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29.420.641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1.964.169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203.572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21.966.124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14.856.684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7.109.440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4.923.534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24095"/>
              </p:ext>
            </p:extLst>
          </p:nvPr>
        </p:nvGraphicFramePr>
        <p:xfrm>
          <a:off x="467546" y="1600201"/>
          <a:ext cx="8135961" cy="4756148"/>
        </p:xfrm>
        <a:graphic>
          <a:graphicData uri="http://schemas.openxmlformats.org/drawingml/2006/table">
            <a:tbl>
              <a:tblPr/>
              <a:tblGrid>
                <a:gridCol w="746981"/>
                <a:gridCol w="275937"/>
                <a:gridCol w="275937"/>
                <a:gridCol w="2500157"/>
                <a:gridCol w="746981"/>
                <a:gridCol w="746981"/>
                <a:gridCol w="746981"/>
                <a:gridCol w="746981"/>
                <a:gridCol w="680086"/>
                <a:gridCol w="668939"/>
              </a:tblGrid>
              <a:tr h="131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4.965.992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53.292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4.119.196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4.016.016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3.211.026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794.191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118" y="42789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197145"/>
              </p:ext>
            </p:extLst>
          </p:nvPr>
        </p:nvGraphicFramePr>
        <p:xfrm>
          <a:off x="323527" y="2053944"/>
          <a:ext cx="8504726" cy="1188318"/>
        </p:xfrm>
        <a:graphic>
          <a:graphicData uri="http://schemas.openxmlformats.org/drawingml/2006/table">
            <a:tbl>
              <a:tblPr/>
              <a:tblGrid>
                <a:gridCol w="779769"/>
                <a:gridCol w="288050"/>
                <a:gridCol w="288050"/>
                <a:gridCol w="2609901"/>
                <a:gridCol w="779769"/>
                <a:gridCol w="779769"/>
                <a:gridCol w="779769"/>
                <a:gridCol w="779769"/>
                <a:gridCol w="709940"/>
                <a:gridCol w="709940"/>
              </a:tblGrid>
              <a:tr h="1940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41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3437</Words>
  <Application>Microsoft Office PowerPoint</Application>
  <PresentationFormat>Presentación en pantalla (4:3)</PresentationFormat>
  <Paragraphs>2065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ENERO DE 2020 PARTIDA 10: MINISTERIO DE JUSTICIA</vt:lpstr>
      <vt:lpstr>EJECUCIÓN ACUMULADA DE GASTOS A ENERO DE 2020  PARTIDA 10 MINISTERIO DE JUSTICIA</vt:lpstr>
      <vt:lpstr>EJECUCIÓN ACUMULADA DE GASTOS A ENERO DE 2020  PARTIDA 10 MINISTERIO DE JUSTICIA</vt:lpstr>
      <vt:lpstr>Presentación de PowerPoint</vt:lpstr>
      <vt:lpstr>Presentación de PowerPoint</vt:lpstr>
      <vt:lpstr>EJECUCIÓN ACUMULADA DE GASTOS A ENERO DE 2020  PARTIDA 10 MINISTERIO DE JUSTICIA</vt:lpstr>
      <vt:lpstr>EJECUCIÓN ACUMULADA DE GASTOS A ENERO DE 2020  PARTIDA 10 RESUMEN POR CAPÍTULOS</vt:lpstr>
      <vt:lpstr>EJECUCIÓN ACUMULADA DE GASTOS A ENERO DE 2020  PARTIDA 10. CAPÍTULO 01. PROGRAMA 01:  SECRETARÍA Y ADMINISTRACIÓN GENERAL</vt:lpstr>
      <vt:lpstr>EJECUCIÓN ACUMULADA DE GASTOS A ENERO DE 2020  PARTIDA 10. CAPÍTULO 01. PROGRAMA 02:  PROGRAMA DE CONCESIONES DEL MINISTERIO DE JUSTICIA</vt:lpstr>
      <vt:lpstr>EJECUCIÓN ACUMULADA DE GASTOS A ENERO DE 2020  PARTIDA 10. CAPÍTULO 02. PROGRAMA 01: SERVICIO REGISTRO CIVIL E IDENTIFICACIÓN</vt:lpstr>
      <vt:lpstr>EJECUCIÓN ACUMULADA DE GASTOS A ENERO DE 2020  PARTIDA 10. CAPÍTULO 03. PROGRAMA 01:  SERVICIO MÉDICO LEGAL</vt:lpstr>
      <vt:lpstr>EJECUCIÓN ACUMULADA DE GASTOS A ENERO DE 2020  PARTIDA 10. CAPÍTULO 04. PROGRAMA 01:  GENDARMERÍA DE CHILE</vt:lpstr>
      <vt:lpstr>EJECUCIÓN ACUMULADA DE GASTOS A ENERO DE 2020  PARTIDA 10. CAPÍTULO 04. PROGRAMA 02:  PROGRAMA DE REHABILITACIÓN Y REINSERCIÓN SOCIAL</vt:lpstr>
      <vt:lpstr>EJECUCIÓN ACUMULADA DE GASTOS A ENERO DE 2020  PARTIDA 10. CAPÍTULO 06. PROGRAMA 01:  SUBSECRETARÍA DE DERECHOS HUMANOS</vt:lpstr>
      <vt:lpstr>EJECUCIÓN ACUMULADA DE GASTOS A ENERO DE 2020  PARTIDA 10. CAPÍTULO 07. PROGRAMA 01:  SERVICIO NACIONAL DE MENORES</vt:lpstr>
      <vt:lpstr>EJECUCIÓN ACUMULADA DE GASTOS A ENERO DE 2020  PARTIDA 10. CAPÍTULO 07. PROGRAMA 02:  PROGRAMA DE ADMINISTRACIÓN DIRECTA Y PROYECTOS NACIONALES</vt:lpstr>
      <vt:lpstr>EJECUCIÓN ACUMULADA DE GASTOS A ENERO DE 2020  PARTIDA 10. CAPÍTULO 09. PROGRAMA 01:  DEFENSORÍA PENAL PÚBLICA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11</cp:revision>
  <dcterms:created xsi:type="dcterms:W3CDTF">2020-01-02T18:18:00Z</dcterms:created>
  <dcterms:modified xsi:type="dcterms:W3CDTF">2020-09-16T02:57:06Z</dcterms:modified>
</cp:coreProperties>
</file>