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9" d="100"/>
          <a:sy n="109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2-465C-A414-BFF273FD322F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62-465C-A414-BFF273FD322F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32643991953329E-2"/>
                  <c:y val="-6.7900430374289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62-465C-A414-BFF273FD322F}"/>
                </c:ext>
              </c:extLst>
            </c:dLbl>
            <c:dLbl>
              <c:idx val="1"/>
              <c:layout>
                <c:manualLayout>
                  <c:x val="1.27591727903440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62-465C-A414-BFF273FD322F}"/>
                </c:ext>
              </c:extLst>
            </c:dLbl>
            <c:dLbl>
              <c:idx val="2"/>
              <c:layout>
                <c:manualLayout>
                  <c:x val="1.27591727903439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62-465C-A414-BFF273FD322F}"/>
                </c:ext>
              </c:extLst>
            </c:dLbl>
            <c:dLbl>
              <c:idx val="3"/>
              <c:layout>
                <c:manualLayout>
                  <c:x val="1.0632643991953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62-465C-A414-BFF273FD322F}"/>
                </c:ext>
              </c:extLst>
            </c:dLbl>
            <c:dLbl>
              <c:idx val="4"/>
              <c:layout>
                <c:manualLayout>
                  <c:x val="1.063264399195334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62-465C-A414-BFF273FD322F}"/>
                </c:ext>
              </c:extLst>
            </c:dLbl>
            <c:dLbl>
              <c:idx val="5"/>
              <c:layout>
                <c:manualLayout>
                  <c:x val="1.9138759185515952E-2"/>
                  <c:y val="7.40740524718423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62-465C-A414-BFF273FD322F}"/>
                </c:ext>
              </c:extLst>
            </c:dLbl>
            <c:dLbl>
              <c:idx val="11"/>
              <c:layout>
                <c:manualLayout>
                  <c:x val="4.2530575967813398E-3"/>
                  <c:y val="-3.395021518714483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62-465C-A414-BFF273FD3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</c:f>
              <c:numCache>
                <c:formatCode>0.0%</c:formatCode>
                <c:ptCount val="1"/>
                <c:pt idx="0">
                  <c:v>7.6234014719213289E-2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62-465C-A414-BFF273FD32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154752"/>
        <c:axId val="162168832"/>
      </c:barChart>
      <c:catAx>
        <c:axId val="1621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68832"/>
        <c:crosses val="autoZero"/>
        <c:auto val="1"/>
        <c:lblAlgn val="ctr"/>
        <c:lblOffset val="100"/>
        <c:noMultiLvlLbl val="0"/>
      </c:catAx>
      <c:valAx>
        <c:axId val="1621688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547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BF-4B32-A8C1-5AC2E07FC032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BF-4B32-A8C1-5AC2E07FC032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none"/>
          </c:marker>
          <c:dPt>
            <c:idx val="0"/>
            <c:marker>
              <c:symbol val="circ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2-80BF-4B32-A8C1-5AC2E07FC032}"/>
              </c:ext>
            </c:extLst>
          </c:dPt>
          <c:dLbls>
            <c:dLbl>
              <c:idx val="0"/>
              <c:layout>
                <c:manualLayout>
                  <c:x val="-5.9162675606641124E-2"/>
                  <c:y val="3.7460650577124869E-3"/>
                </c:manualLayout>
              </c:layout>
              <c:spPr>
                <a:noFill/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1">
                      <a:solidFill>
                        <a:srgbClr val="C00000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BF-4B32-A8C1-5AC2E07FC032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BF-4B32-A8C1-5AC2E07FC032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BF-4B32-A8C1-5AC2E07FC032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BF-4B32-A8C1-5AC2E07FC032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BF-4B32-A8C1-5AC2E07FC032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BF-4B32-A8C1-5AC2E07FC032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BF-4B32-A8C1-5AC2E07FC032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BF-4B32-A8C1-5AC2E07FC032}"/>
                </c:ext>
              </c:extLst>
            </c:dLbl>
            <c:dLbl>
              <c:idx val="8"/>
              <c:layout>
                <c:manualLayout>
                  <c:x val="-4.5602605863192265E-2"/>
                  <c:y val="7.136150234741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BF-4B32-A8C1-5AC2E07FC032}"/>
                </c:ext>
              </c:extLst>
            </c:dLbl>
            <c:dLbl>
              <c:idx val="9"/>
              <c:layout>
                <c:manualLayout>
                  <c:x val="-5.6460369163952223E-2"/>
                  <c:y val="7.1361502347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BF-4B32-A8C1-5AC2E07FC032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BF-4B32-A8C1-5AC2E07FC032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BF-4B32-A8C1-5AC2E07FC032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</c:f>
              <c:numCache>
                <c:formatCode>0.0%</c:formatCode>
                <c:ptCount val="1"/>
                <c:pt idx="0">
                  <c:v>7.6234014719213289E-2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0BF-4B32-A8C1-5AC2E07FC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35104"/>
        <c:axId val="161536640"/>
      </c:lineChart>
      <c:catAx>
        <c:axId val="1615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6640"/>
        <c:crosses val="autoZero"/>
        <c:auto val="1"/>
        <c:lblAlgn val="ctr"/>
        <c:lblOffset val="100"/>
        <c:noMultiLvlLbl val="0"/>
      </c:catAx>
      <c:valAx>
        <c:axId val="161536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5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ENERO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Febrero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9337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542924" y="1598945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83AEE8-2429-4B2B-BEE2-54072FE4A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86315"/>
              </p:ext>
            </p:extLst>
          </p:nvPr>
        </p:nvGraphicFramePr>
        <p:xfrm>
          <a:off x="542925" y="1904645"/>
          <a:ext cx="8058149" cy="3415044"/>
        </p:xfrm>
        <a:graphic>
          <a:graphicData uri="http://schemas.openxmlformats.org/drawingml/2006/table">
            <a:tbl>
              <a:tblPr/>
              <a:tblGrid>
                <a:gridCol w="268247">
                  <a:extLst>
                    <a:ext uri="{9D8B030D-6E8A-4147-A177-3AD203B41FA5}">
                      <a16:colId xmlns:a16="http://schemas.microsoft.com/office/drawing/2014/main" val="983446325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960302207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3332865135"/>
                    </a:ext>
                  </a:extLst>
                </a:gridCol>
                <a:gridCol w="3079479">
                  <a:extLst>
                    <a:ext uri="{9D8B030D-6E8A-4147-A177-3AD203B41FA5}">
                      <a16:colId xmlns:a16="http://schemas.microsoft.com/office/drawing/2014/main" val="3291850193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466942220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960682120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3299682105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087692869"/>
                    </a:ext>
                  </a:extLst>
                </a:gridCol>
                <a:gridCol w="654523">
                  <a:extLst>
                    <a:ext uri="{9D8B030D-6E8A-4147-A177-3AD203B41FA5}">
                      <a16:colId xmlns:a16="http://schemas.microsoft.com/office/drawing/2014/main" val="3182539288"/>
                    </a:ext>
                  </a:extLst>
                </a:gridCol>
                <a:gridCol w="643794">
                  <a:extLst>
                    <a:ext uri="{9D8B030D-6E8A-4147-A177-3AD203B41FA5}">
                      <a16:colId xmlns:a16="http://schemas.microsoft.com/office/drawing/2014/main" val="2658809295"/>
                    </a:ext>
                  </a:extLst>
                </a:gridCol>
              </a:tblGrid>
              <a:tr h="12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578139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85619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42.590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0359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49094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3904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6332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14177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4512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7536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392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4048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206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19990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3554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91268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31110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02082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8605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848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92610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4703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2089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9720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92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A3C1E6-4ADD-417B-A47E-9B9D6E649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6195"/>
              </p:ext>
            </p:extLst>
          </p:nvPr>
        </p:nvGraphicFramePr>
        <p:xfrm>
          <a:off x="539552" y="1832731"/>
          <a:ext cx="8064895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8401173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50694711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638159462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359428957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64637096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30590125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3311596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959061459"/>
                    </a:ext>
                  </a:extLst>
                </a:gridCol>
                <a:gridCol w="659461">
                  <a:extLst>
                    <a:ext uri="{9D8B030D-6E8A-4147-A177-3AD203B41FA5}">
                      <a16:colId xmlns:a16="http://schemas.microsoft.com/office/drawing/2014/main" val="282571988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6492028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6337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1698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01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864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87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51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162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43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99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68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75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5384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97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37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14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11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11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30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2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44C646A-A86D-43AD-8059-B05B64499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34007"/>
              </p:ext>
            </p:extLst>
          </p:nvPr>
        </p:nvGraphicFramePr>
        <p:xfrm>
          <a:off x="555863" y="1762930"/>
          <a:ext cx="8048584" cy="2372915"/>
        </p:xfrm>
        <a:graphic>
          <a:graphicData uri="http://schemas.openxmlformats.org/drawingml/2006/table">
            <a:tbl>
              <a:tblPr/>
              <a:tblGrid>
                <a:gridCol w="269725">
                  <a:extLst>
                    <a:ext uri="{9D8B030D-6E8A-4147-A177-3AD203B41FA5}">
                      <a16:colId xmlns:a16="http://schemas.microsoft.com/office/drawing/2014/main" val="4004803411"/>
                    </a:ext>
                  </a:extLst>
                </a:gridCol>
                <a:gridCol w="269725">
                  <a:extLst>
                    <a:ext uri="{9D8B030D-6E8A-4147-A177-3AD203B41FA5}">
                      <a16:colId xmlns:a16="http://schemas.microsoft.com/office/drawing/2014/main" val="3759409649"/>
                    </a:ext>
                  </a:extLst>
                </a:gridCol>
                <a:gridCol w="269725">
                  <a:extLst>
                    <a:ext uri="{9D8B030D-6E8A-4147-A177-3AD203B41FA5}">
                      <a16:colId xmlns:a16="http://schemas.microsoft.com/office/drawing/2014/main" val="3428930274"/>
                    </a:ext>
                  </a:extLst>
                </a:gridCol>
                <a:gridCol w="3042494">
                  <a:extLst>
                    <a:ext uri="{9D8B030D-6E8A-4147-A177-3AD203B41FA5}">
                      <a16:colId xmlns:a16="http://schemas.microsoft.com/office/drawing/2014/main" val="3654471475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1381121685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52403214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1109225217"/>
                    </a:ext>
                  </a:extLst>
                </a:gridCol>
                <a:gridCol w="722862">
                  <a:extLst>
                    <a:ext uri="{9D8B030D-6E8A-4147-A177-3AD203B41FA5}">
                      <a16:colId xmlns:a16="http://schemas.microsoft.com/office/drawing/2014/main" val="2421631185"/>
                    </a:ext>
                  </a:extLst>
                </a:gridCol>
                <a:gridCol w="658128">
                  <a:extLst>
                    <a:ext uri="{9D8B030D-6E8A-4147-A177-3AD203B41FA5}">
                      <a16:colId xmlns:a16="http://schemas.microsoft.com/office/drawing/2014/main" val="1783887154"/>
                    </a:ext>
                  </a:extLst>
                </a:gridCol>
                <a:gridCol w="647339">
                  <a:extLst>
                    <a:ext uri="{9D8B030D-6E8A-4147-A177-3AD203B41FA5}">
                      <a16:colId xmlns:a16="http://schemas.microsoft.com/office/drawing/2014/main" val="34842885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5766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624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66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1.067.463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683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71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01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482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7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57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00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66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48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76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87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19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40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3965AC-6933-47F4-A1BE-1891721F6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82495"/>
              </p:ext>
            </p:extLst>
          </p:nvPr>
        </p:nvGraphicFramePr>
        <p:xfrm>
          <a:off x="568686" y="1822309"/>
          <a:ext cx="8035760" cy="1853519"/>
        </p:xfrm>
        <a:graphic>
          <a:graphicData uri="http://schemas.openxmlformats.org/drawingml/2006/table">
            <a:tbl>
              <a:tblPr/>
              <a:tblGrid>
                <a:gridCol w="269295">
                  <a:extLst>
                    <a:ext uri="{9D8B030D-6E8A-4147-A177-3AD203B41FA5}">
                      <a16:colId xmlns:a16="http://schemas.microsoft.com/office/drawing/2014/main" val="1292557414"/>
                    </a:ext>
                  </a:extLst>
                </a:gridCol>
                <a:gridCol w="269295">
                  <a:extLst>
                    <a:ext uri="{9D8B030D-6E8A-4147-A177-3AD203B41FA5}">
                      <a16:colId xmlns:a16="http://schemas.microsoft.com/office/drawing/2014/main" val="3082232358"/>
                    </a:ext>
                  </a:extLst>
                </a:gridCol>
                <a:gridCol w="269295">
                  <a:extLst>
                    <a:ext uri="{9D8B030D-6E8A-4147-A177-3AD203B41FA5}">
                      <a16:colId xmlns:a16="http://schemas.microsoft.com/office/drawing/2014/main" val="2366008346"/>
                    </a:ext>
                  </a:extLst>
                </a:gridCol>
                <a:gridCol w="3037647">
                  <a:extLst>
                    <a:ext uri="{9D8B030D-6E8A-4147-A177-3AD203B41FA5}">
                      <a16:colId xmlns:a16="http://schemas.microsoft.com/office/drawing/2014/main" val="66749618"/>
                    </a:ext>
                  </a:extLst>
                </a:gridCol>
                <a:gridCol w="721710">
                  <a:extLst>
                    <a:ext uri="{9D8B030D-6E8A-4147-A177-3AD203B41FA5}">
                      <a16:colId xmlns:a16="http://schemas.microsoft.com/office/drawing/2014/main" val="3487771382"/>
                    </a:ext>
                  </a:extLst>
                </a:gridCol>
                <a:gridCol w="721710">
                  <a:extLst>
                    <a:ext uri="{9D8B030D-6E8A-4147-A177-3AD203B41FA5}">
                      <a16:colId xmlns:a16="http://schemas.microsoft.com/office/drawing/2014/main" val="935892996"/>
                    </a:ext>
                  </a:extLst>
                </a:gridCol>
                <a:gridCol w="721710">
                  <a:extLst>
                    <a:ext uri="{9D8B030D-6E8A-4147-A177-3AD203B41FA5}">
                      <a16:colId xmlns:a16="http://schemas.microsoft.com/office/drawing/2014/main" val="2956161913"/>
                    </a:ext>
                  </a:extLst>
                </a:gridCol>
                <a:gridCol w="721710">
                  <a:extLst>
                    <a:ext uri="{9D8B030D-6E8A-4147-A177-3AD203B41FA5}">
                      <a16:colId xmlns:a16="http://schemas.microsoft.com/office/drawing/2014/main" val="689397375"/>
                    </a:ext>
                  </a:extLst>
                </a:gridCol>
                <a:gridCol w="657080">
                  <a:extLst>
                    <a:ext uri="{9D8B030D-6E8A-4147-A177-3AD203B41FA5}">
                      <a16:colId xmlns:a16="http://schemas.microsoft.com/office/drawing/2014/main" val="3570771075"/>
                    </a:ext>
                  </a:extLst>
                </a:gridCol>
                <a:gridCol w="646308">
                  <a:extLst>
                    <a:ext uri="{9D8B030D-6E8A-4147-A177-3AD203B41FA5}">
                      <a16:colId xmlns:a16="http://schemas.microsoft.com/office/drawing/2014/main" val="41908339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1248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055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77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41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6396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23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15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39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532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52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91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59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80541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A87EC4-2688-4664-ADF8-D097FA0D7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21092"/>
              </p:ext>
            </p:extLst>
          </p:nvPr>
        </p:nvGraphicFramePr>
        <p:xfrm>
          <a:off x="546368" y="1745680"/>
          <a:ext cx="8065689" cy="3561332"/>
        </p:xfrm>
        <a:graphic>
          <a:graphicData uri="http://schemas.openxmlformats.org/drawingml/2006/table">
            <a:tbl>
              <a:tblPr/>
              <a:tblGrid>
                <a:gridCol w="270299">
                  <a:extLst>
                    <a:ext uri="{9D8B030D-6E8A-4147-A177-3AD203B41FA5}">
                      <a16:colId xmlns:a16="http://schemas.microsoft.com/office/drawing/2014/main" val="3784942118"/>
                    </a:ext>
                  </a:extLst>
                </a:gridCol>
                <a:gridCol w="270299">
                  <a:extLst>
                    <a:ext uri="{9D8B030D-6E8A-4147-A177-3AD203B41FA5}">
                      <a16:colId xmlns:a16="http://schemas.microsoft.com/office/drawing/2014/main" val="54636382"/>
                    </a:ext>
                  </a:extLst>
                </a:gridCol>
                <a:gridCol w="270299">
                  <a:extLst>
                    <a:ext uri="{9D8B030D-6E8A-4147-A177-3AD203B41FA5}">
                      <a16:colId xmlns:a16="http://schemas.microsoft.com/office/drawing/2014/main" val="2680768198"/>
                    </a:ext>
                  </a:extLst>
                </a:gridCol>
                <a:gridCol w="3048959">
                  <a:extLst>
                    <a:ext uri="{9D8B030D-6E8A-4147-A177-3AD203B41FA5}">
                      <a16:colId xmlns:a16="http://schemas.microsoft.com/office/drawing/2014/main" val="4010017213"/>
                    </a:ext>
                  </a:extLst>
                </a:gridCol>
                <a:gridCol w="724398">
                  <a:extLst>
                    <a:ext uri="{9D8B030D-6E8A-4147-A177-3AD203B41FA5}">
                      <a16:colId xmlns:a16="http://schemas.microsoft.com/office/drawing/2014/main" val="3715675722"/>
                    </a:ext>
                  </a:extLst>
                </a:gridCol>
                <a:gridCol w="724398">
                  <a:extLst>
                    <a:ext uri="{9D8B030D-6E8A-4147-A177-3AD203B41FA5}">
                      <a16:colId xmlns:a16="http://schemas.microsoft.com/office/drawing/2014/main" val="1593008900"/>
                    </a:ext>
                  </a:extLst>
                </a:gridCol>
                <a:gridCol w="724398">
                  <a:extLst>
                    <a:ext uri="{9D8B030D-6E8A-4147-A177-3AD203B41FA5}">
                      <a16:colId xmlns:a16="http://schemas.microsoft.com/office/drawing/2014/main" val="452823565"/>
                    </a:ext>
                  </a:extLst>
                </a:gridCol>
                <a:gridCol w="724398">
                  <a:extLst>
                    <a:ext uri="{9D8B030D-6E8A-4147-A177-3AD203B41FA5}">
                      <a16:colId xmlns:a16="http://schemas.microsoft.com/office/drawing/2014/main" val="3969025826"/>
                    </a:ext>
                  </a:extLst>
                </a:gridCol>
                <a:gridCol w="659526">
                  <a:extLst>
                    <a:ext uri="{9D8B030D-6E8A-4147-A177-3AD203B41FA5}">
                      <a16:colId xmlns:a16="http://schemas.microsoft.com/office/drawing/2014/main" val="2383522695"/>
                    </a:ext>
                  </a:extLst>
                </a:gridCol>
                <a:gridCol w="648715">
                  <a:extLst>
                    <a:ext uri="{9D8B030D-6E8A-4147-A177-3AD203B41FA5}">
                      <a16:colId xmlns:a16="http://schemas.microsoft.com/office/drawing/2014/main" val="19657551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382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193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21.490.391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52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13.852.306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259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40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068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85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6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28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80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17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93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76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37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490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35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69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555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23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4749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26011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876462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43304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3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23B195-B75A-4913-8C52-7C3ED4BF3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43479"/>
              </p:ext>
            </p:extLst>
          </p:nvPr>
        </p:nvGraphicFramePr>
        <p:xfrm>
          <a:off x="547890" y="1772394"/>
          <a:ext cx="8022918" cy="2372915"/>
        </p:xfrm>
        <a:graphic>
          <a:graphicData uri="http://schemas.openxmlformats.org/drawingml/2006/table">
            <a:tbl>
              <a:tblPr/>
              <a:tblGrid>
                <a:gridCol w="268865">
                  <a:extLst>
                    <a:ext uri="{9D8B030D-6E8A-4147-A177-3AD203B41FA5}">
                      <a16:colId xmlns:a16="http://schemas.microsoft.com/office/drawing/2014/main" val="1719067436"/>
                    </a:ext>
                  </a:extLst>
                </a:gridCol>
                <a:gridCol w="268865">
                  <a:extLst>
                    <a:ext uri="{9D8B030D-6E8A-4147-A177-3AD203B41FA5}">
                      <a16:colId xmlns:a16="http://schemas.microsoft.com/office/drawing/2014/main" val="719777939"/>
                    </a:ext>
                  </a:extLst>
                </a:gridCol>
                <a:gridCol w="268865">
                  <a:extLst>
                    <a:ext uri="{9D8B030D-6E8A-4147-A177-3AD203B41FA5}">
                      <a16:colId xmlns:a16="http://schemas.microsoft.com/office/drawing/2014/main" val="460764969"/>
                    </a:ext>
                  </a:extLst>
                </a:gridCol>
                <a:gridCol w="3032791">
                  <a:extLst>
                    <a:ext uri="{9D8B030D-6E8A-4147-A177-3AD203B41FA5}">
                      <a16:colId xmlns:a16="http://schemas.microsoft.com/office/drawing/2014/main" val="1094773045"/>
                    </a:ext>
                  </a:extLst>
                </a:gridCol>
                <a:gridCol w="720557">
                  <a:extLst>
                    <a:ext uri="{9D8B030D-6E8A-4147-A177-3AD203B41FA5}">
                      <a16:colId xmlns:a16="http://schemas.microsoft.com/office/drawing/2014/main" val="2515622236"/>
                    </a:ext>
                  </a:extLst>
                </a:gridCol>
                <a:gridCol w="720557">
                  <a:extLst>
                    <a:ext uri="{9D8B030D-6E8A-4147-A177-3AD203B41FA5}">
                      <a16:colId xmlns:a16="http://schemas.microsoft.com/office/drawing/2014/main" val="2571574777"/>
                    </a:ext>
                  </a:extLst>
                </a:gridCol>
                <a:gridCol w="720557">
                  <a:extLst>
                    <a:ext uri="{9D8B030D-6E8A-4147-A177-3AD203B41FA5}">
                      <a16:colId xmlns:a16="http://schemas.microsoft.com/office/drawing/2014/main" val="3219442052"/>
                    </a:ext>
                  </a:extLst>
                </a:gridCol>
                <a:gridCol w="720557">
                  <a:extLst>
                    <a:ext uri="{9D8B030D-6E8A-4147-A177-3AD203B41FA5}">
                      <a16:colId xmlns:a16="http://schemas.microsoft.com/office/drawing/2014/main" val="209150555"/>
                    </a:ext>
                  </a:extLst>
                </a:gridCol>
                <a:gridCol w="656029">
                  <a:extLst>
                    <a:ext uri="{9D8B030D-6E8A-4147-A177-3AD203B41FA5}">
                      <a16:colId xmlns:a16="http://schemas.microsoft.com/office/drawing/2014/main" val="1431220066"/>
                    </a:ext>
                  </a:extLst>
                </a:gridCol>
                <a:gridCol w="645275">
                  <a:extLst>
                    <a:ext uri="{9D8B030D-6E8A-4147-A177-3AD203B41FA5}">
                      <a16:colId xmlns:a16="http://schemas.microsoft.com/office/drawing/2014/main" val="34903247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2447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245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5.090.874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578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4.631.322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451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999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62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67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970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34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46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39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5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20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002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201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99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97383" y="792516"/>
            <a:ext cx="79919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97383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7C79B5-8A71-46DE-BB2A-B2522A5FE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11505"/>
              </p:ext>
            </p:extLst>
          </p:nvPr>
        </p:nvGraphicFramePr>
        <p:xfrm>
          <a:off x="612547" y="1801768"/>
          <a:ext cx="7976735" cy="2243066"/>
        </p:xfrm>
        <a:graphic>
          <a:graphicData uri="http://schemas.openxmlformats.org/drawingml/2006/table">
            <a:tbl>
              <a:tblPr/>
              <a:tblGrid>
                <a:gridCol w="267317">
                  <a:extLst>
                    <a:ext uri="{9D8B030D-6E8A-4147-A177-3AD203B41FA5}">
                      <a16:colId xmlns:a16="http://schemas.microsoft.com/office/drawing/2014/main" val="2235648149"/>
                    </a:ext>
                  </a:extLst>
                </a:gridCol>
                <a:gridCol w="267317">
                  <a:extLst>
                    <a:ext uri="{9D8B030D-6E8A-4147-A177-3AD203B41FA5}">
                      <a16:colId xmlns:a16="http://schemas.microsoft.com/office/drawing/2014/main" val="1315184425"/>
                    </a:ext>
                  </a:extLst>
                </a:gridCol>
                <a:gridCol w="267317">
                  <a:extLst>
                    <a:ext uri="{9D8B030D-6E8A-4147-A177-3AD203B41FA5}">
                      <a16:colId xmlns:a16="http://schemas.microsoft.com/office/drawing/2014/main" val="2336216259"/>
                    </a:ext>
                  </a:extLst>
                </a:gridCol>
                <a:gridCol w="3015334">
                  <a:extLst>
                    <a:ext uri="{9D8B030D-6E8A-4147-A177-3AD203B41FA5}">
                      <a16:colId xmlns:a16="http://schemas.microsoft.com/office/drawing/2014/main" val="1192405569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val="4184828567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val="4170915714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val="1280268881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val="961443695"/>
                    </a:ext>
                  </a:extLst>
                </a:gridCol>
                <a:gridCol w="652253">
                  <a:extLst>
                    <a:ext uri="{9D8B030D-6E8A-4147-A177-3AD203B41FA5}">
                      <a16:colId xmlns:a16="http://schemas.microsoft.com/office/drawing/2014/main" val="2147737390"/>
                    </a:ext>
                  </a:extLst>
                </a:gridCol>
                <a:gridCol w="641561">
                  <a:extLst>
                    <a:ext uri="{9D8B030D-6E8A-4147-A177-3AD203B41FA5}">
                      <a16:colId xmlns:a16="http://schemas.microsoft.com/office/drawing/2014/main" val="11856444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5517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098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6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50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10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48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99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67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33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62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30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80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21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62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6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804537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6BBB477-2F7B-4D4E-BB03-7AB829879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61703"/>
              </p:ext>
            </p:extLst>
          </p:nvPr>
        </p:nvGraphicFramePr>
        <p:xfrm>
          <a:off x="559069" y="1994672"/>
          <a:ext cx="8045379" cy="2372915"/>
        </p:xfrm>
        <a:graphic>
          <a:graphicData uri="http://schemas.openxmlformats.org/drawingml/2006/table">
            <a:tbl>
              <a:tblPr/>
              <a:tblGrid>
                <a:gridCol w="269618">
                  <a:extLst>
                    <a:ext uri="{9D8B030D-6E8A-4147-A177-3AD203B41FA5}">
                      <a16:colId xmlns:a16="http://schemas.microsoft.com/office/drawing/2014/main" val="1791937372"/>
                    </a:ext>
                  </a:extLst>
                </a:gridCol>
                <a:gridCol w="269618">
                  <a:extLst>
                    <a:ext uri="{9D8B030D-6E8A-4147-A177-3AD203B41FA5}">
                      <a16:colId xmlns:a16="http://schemas.microsoft.com/office/drawing/2014/main" val="2675996912"/>
                    </a:ext>
                  </a:extLst>
                </a:gridCol>
                <a:gridCol w="269618">
                  <a:extLst>
                    <a:ext uri="{9D8B030D-6E8A-4147-A177-3AD203B41FA5}">
                      <a16:colId xmlns:a16="http://schemas.microsoft.com/office/drawing/2014/main" val="4257688262"/>
                    </a:ext>
                  </a:extLst>
                </a:gridCol>
                <a:gridCol w="3041281">
                  <a:extLst>
                    <a:ext uri="{9D8B030D-6E8A-4147-A177-3AD203B41FA5}">
                      <a16:colId xmlns:a16="http://schemas.microsoft.com/office/drawing/2014/main" val="4148840736"/>
                    </a:ext>
                  </a:extLst>
                </a:gridCol>
                <a:gridCol w="722574">
                  <a:extLst>
                    <a:ext uri="{9D8B030D-6E8A-4147-A177-3AD203B41FA5}">
                      <a16:colId xmlns:a16="http://schemas.microsoft.com/office/drawing/2014/main" val="3006743533"/>
                    </a:ext>
                  </a:extLst>
                </a:gridCol>
                <a:gridCol w="722574">
                  <a:extLst>
                    <a:ext uri="{9D8B030D-6E8A-4147-A177-3AD203B41FA5}">
                      <a16:colId xmlns:a16="http://schemas.microsoft.com/office/drawing/2014/main" val="3915752707"/>
                    </a:ext>
                  </a:extLst>
                </a:gridCol>
                <a:gridCol w="722574">
                  <a:extLst>
                    <a:ext uri="{9D8B030D-6E8A-4147-A177-3AD203B41FA5}">
                      <a16:colId xmlns:a16="http://schemas.microsoft.com/office/drawing/2014/main" val="3806915212"/>
                    </a:ext>
                  </a:extLst>
                </a:gridCol>
                <a:gridCol w="722574">
                  <a:extLst>
                    <a:ext uri="{9D8B030D-6E8A-4147-A177-3AD203B41FA5}">
                      <a16:colId xmlns:a16="http://schemas.microsoft.com/office/drawing/2014/main" val="2948963478"/>
                    </a:ext>
                  </a:extLst>
                </a:gridCol>
                <a:gridCol w="657866">
                  <a:extLst>
                    <a:ext uri="{9D8B030D-6E8A-4147-A177-3AD203B41FA5}">
                      <a16:colId xmlns:a16="http://schemas.microsoft.com/office/drawing/2014/main" val="2043449129"/>
                    </a:ext>
                  </a:extLst>
                </a:gridCol>
                <a:gridCol w="647082">
                  <a:extLst>
                    <a:ext uri="{9D8B030D-6E8A-4147-A177-3AD203B41FA5}">
                      <a16:colId xmlns:a16="http://schemas.microsoft.com/office/drawing/2014/main" val="33394805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9080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827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018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027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20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46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07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962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68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85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99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29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83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324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415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203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353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BD6DD2-ADE5-4B79-9FA7-4CC9EFEE2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05090"/>
              </p:ext>
            </p:extLst>
          </p:nvPr>
        </p:nvGraphicFramePr>
        <p:xfrm>
          <a:off x="572615" y="1779787"/>
          <a:ext cx="8031834" cy="1983368"/>
        </p:xfrm>
        <a:graphic>
          <a:graphicData uri="http://schemas.openxmlformats.org/drawingml/2006/table">
            <a:tbl>
              <a:tblPr/>
              <a:tblGrid>
                <a:gridCol w="269164">
                  <a:extLst>
                    <a:ext uri="{9D8B030D-6E8A-4147-A177-3AD203B41FA5}">
                      <a16:colId xmlns:a16="http://schemas.microsoft.com/office/drawing/2014/main" val="2871831725"/>
                    </a:ext>
                  </a:extLst>
                </a:gridCol>
                <a:gridCol w="269164">
                  <a:extLst>
                    <a:ext uri="{9D8B030D-6E8A-4147-A177-3AD203B41FA5}">
                      <a16:colId xmlns:a16="http://schemas.microsoft.com/office/drawing/2014/main" val="61914457"/>
                    </a:ext>
                  </a:extLst>
                </a:gridCol>
                <a:gridCol w="269164">
                  <a:extLst>
                    <a:ext uri="{9D8B030D-6E8A-4147-A177-3AD203B41FA5}">
                      <a16:colId xmlns:a16="http://schemas.microsoft.com/office/drawing/2014/main" val="1649095176"/>
                    </a:ext>
                  </a:extLst>
                </a:gridCol>
                <a:gridCol w="3036160">
                  <a:extLst>
                    <a:ext uri="{9D8B030D-6E8A-4147-A177-3AD203B41FA5}">
                      <a16:colId xmlns:a16="http://schemas.microsoft.com/office/drawing/2014/main" val="3161548662"/>
                    </a:ext>
                  </a:extLst>
                </a:gridCol>
                <a:gridCol w="721358">
                  <a:extLst>
                    <a:ext uri="{9D8B030D-6E8A-4147-A177-3AD203B41FA5}">
                      <a16:colId xmlns:a16="http://schemas.microsoft.com/office/drawing/2014/main" val="3952658297"/>
                    </a:ext>
                  </a:extLst>
                </a:gridCol>
                <a:gridCol w="721358">
                  <a:extLst>
                    <a:ext uri="{9D8B030D-6E8A-4147-A177-3AD203B41FA5}">
                      <a16:colId xmlns:a16="http://schemas.microsoft.com/office/drawing/2014/main" val="3861563803"/>
                    </a:ext>
                  </a:extLst>
                </a:gridCol>
                <a:gridCol w="721358">
                  <a:extLst>
                    <a:ext uri="{9D8B030D-6E8A-4147-A177-3AD203B41FA5}">
                      <a16:colId xmlns:a16="http://schemas.microsoft.com/office/drawing/2014/main" val="1242330063"/>
                    </a:ext>
                  </a:extLst>
                </a:gridCol>
                <a:gridCol w="721358">
                  <a:extLst>
                    <a:ext uri="{9D8B030D-6E8A-4147-A177-3AD203B41FA5}">
                      <a16:colId xmlns:a16="http://schemas.microsoft.com/office/drawing/2014/main" val="3170085231"/>
                    </a:ext>
                  </a:extLst>
                </a:gridCol>
                <a:gridCol w="656758">
                  <a:extLst>
                    <a:ext uri="{9D8B030D-6E8A-4147-A177-3AD203B41FA5}">
                      <a16:colId xmlns:a16="http://schemas.microsoft.com/office/drawing/2014/main" val="2060475857"/>
                    </a:ext>
                  </a:extLst>
                </a:gridCol>
                <a:gridCol w="645992">
                  <a:extLst>
                    <a:ext uri="{9D8B030D-6E8A-4147-A177-3AD203B41FA5}">
                      <a16:colId xmlns:a16="http://schemas.microsoft.com/office/drawing/2014/main" val="9877313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1532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1866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1.428.083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021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361.617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88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61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89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66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09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37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854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818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73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7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8" y="744089"/>
            <a:ext cx="798052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2426D65-699F-4E61-8D2A-99591D8B7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54252"/>
              </p:ext>
            </p:extLst>
          </p:nvPr>
        </p:nvGraphicFramePr>
        <p:xfrm>
          <a:off x="551915" y="1748441"/>
          <a:ext cx="7980526" cy="1882250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2083580795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163872850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278303766"/>
                    </a:ext>
                  </a:extLst>
                </a:gridCol>
                <a:gridCol w="3016765">
                  <a:extLst>
                    <a:ext uri="{9D8B030D-6E8A-4147-A177-3AD203B41FA5}">
                      <a16:colId xmlns:a16="http://schemas.microsoft.com/office/drawing/2014/main" val="836992076"/>
                    </a:ext>
                  </a:extLst>
                </a:gridCol>
                <a:gridCol w="716750">
                  <a:extLst>
                    <a:ext uri="{9D8B030D-6E8A-4147-A177-3AD203B41FA5}">
                      <a16:colId xmlns:a16="http://schemas.microsoft.com/office/drawing/2014/main" val="1817715415"/>
                    </a:ext>
                  </a:extLst>
                </a:gridCol>
                <a:gridCol w="716750">
                  <a:extLst>
                    <a:ext uri="{9D8B030D-6E8A-4147-A177-3AD203B41FA5}">
                      <a16:colId xmlns:a16="http://schemas.microsoft.com/office/drawing/2014/main" val="3131513413"/>
                    </a:ext>
                  </a:extLst>
                </a:gridCol>
                <a:gridCol w="716750">
                  <a:extLst>
                    <a:ext uri="{9D8B030D-6E8A-4147-A177-3AD203B41FA5}">
                      <a16:colId xmlns:a16="http://schemas.microsoft.com/office/drawing/2014/main" val="2316254793"/>
                    </a:ext>
                  </a:extLst>
                </a:gridCol>
                <a:gridCol w="716750">
                  <a:extLst>
                    <a:ext uri="{9D8B030D-6E8A-4147-A177-3AD203B41FA5}">
                      <a16:colId xmlns:a16="http://schemas.microsoft.com/office/drawing/2014/main" val="401818193"/>
                    </a:ext>
                  </a:extLst>
                </a:gridCol>
                <a:gridCol w="652563">
                  <a:extLst>
                    <a:ext uri="{9D8B030D-6E8A-4147-A177-3AD203B41FA5}">
                      <a16:colId xmlns:a16="http://schemas.microsoft.com/office/drawing/2014/main" val="259317182"/>
                    </a:ext>
                  </a:extLst>
                </a:gridCol>
                <a:gridCol w="641866">
                  <a:extLst>
                    <a:ext uri="{9D8B030D-6E8A-4147-A177-3AD203B41FA5}">
                      <a16:colId xmlns:a16="http://schemas.microsoft.com/office/drawing/2014/main" val="397876341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52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222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432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87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63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907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160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49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30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32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820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81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806489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9552" y="1389046"/>
            <a:ext cx="7807042" cy="359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8011F7-2F49-42C9-9EBF-4154103E9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56954"/>
              </p:ext>
            </p:extLst>
          </p:nvPr>
        </p:nvGraphicFramePr>
        <p:xfrm>
          <a:off x="539552" y="1748343"/>
          <a:ext cx="8064897" cy="1463972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08328449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86287828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98361262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37573464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23626284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6172440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6104770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07117389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78343800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0250236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7625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156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451.182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31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117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792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21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490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66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8E857A9-9765-4377-A8C8-E3B844B40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96521"/>
              </p:ext>
            </p:extLst>
          </p:nvPr>
        </p:nvGraphicFramePr>
        <p:xfrm>
          <a:off x="587773" y="1796202"/>
          <a:ext cx="7944668" cy="2632613"/>
        </p:xfrm>
        <a:graphic>
          <a:graphicData uri="http://schemas.openxmlformats.org/drawingml/2006/table">
            <a:tbl>
              <a:tblPr/>
              <a:tblGrid>
                <a:gridCol w="266243">
                  <a:extLst>
                    <a:ext uri="{9D8B030D-6E8A-4147-A177-3AD203B41FA5}">
                      <a16:colId xmlns:a16="http://schemas.microsoft.com/office/drawing/2014/main" val="686078366"/>
                    </a:ext>
                  </a:extLst>
                </a:gridCol>
                <a:gridCol w="266243">
                  <a:extLst>
                    <a:ext uri="{9D8B030D-6E8A-4147-A177-3AD203B41FA5}">
                      <a16:colId xmlns:a16="http://schemas.microsoft.com/office/drawing/2014/main" val="1919917552"/>
                    </a:ext>
                  </a:extLst>
                </a:gridCol>
                <a:gridCol w="266243">
                  <a:extLst>
                    <a:ext uri="{9D8B030D-6E8A-4147-A177-3AD203B41FA5}">
                      <a16:colId xmlns:a16="http://schemas.microsoft.com/office/drawing/2014/main" val="446483539"/>
                    </a:ext>
                  </a:extLst>
                </a:gridCol>
                <a:gridCol w="3003211">
                  <a:extLst>
                    <a:ext uri="{9D8B030D-6E8A-4147-A177-3AD203B41FA5}">
                      <a16:colId xmlns:a16="http://schemas.microsoft.com/office/drawing/2014/main" val="387682571"/>
                    </a:ext>
                  </a:extLst>
                </a:gridCol>
                <a:gridCol w="713529">
                  <a:extLst>
                    <a:ext uri="{9D8B030D-6E8A-4147-A177-3AD203B41FA5}">
                      <a16:colId xmlns:a16="http://schemas.microsoft.com/office/drawing/2014/main" val="156541334"/>
                    </a:ext>
                  </a:extLst>
                </a:gridCol>
                <a:gridCol w="713529">
                  <a:extLst>
                    <a:ext uri="{9D8B030D-6E8A-4147-A177-3AD203B41FA5}">
                      <a16:colId xmlns:a16="http://schemas.microsoft.com/office/drawing/2014/main" val="73380155"/>
                    </a:ext>
                  </a:extLst>
                </a:gridCol>
                <a:gridCol w="713529">
                  <a:extLst>
                    <a:ext uri="{9D8B030D-6E8A-4147-A177-3AD203B41FA5}">
                      <a16:colId xmlns:a16="http://schemas.microsoft.com/office/drawing/2014/main" val="3598021930"/>
                    </a:ext>
                  </a:extLst>
                </a:gridCol>
                <a:gridCol w="713529">
                  <a:extLst>
                    <a:ext uri="{9D8B030D-6E8A-4147-A177-3AD203B41FA5}">
                      <a16:colId xmlns:a16="http://schemas.microsoft.com/office/drawing/2014/main" val="3199491937"/>
                    </a:ext>
                  </a:extLst>
                </a:gridCol>
                <a:gridCol w="649631">
                  <a:extLst>
                    <a:ext uri="{9D8B030D-6E8A-4147-A177-3AD203B41FA5}">
                      <a16:colId xmlns:a16="http://schemas.microsoft.com/office/drawing/2014/main" val="1729746031"/>
                    </a:ext>
                  </a:extLst>
                </a:gridCol>
                <a:gridCol w="638981">
                  <a:extLst>
                    <a:ext uri="{9D8B030D-6E8A-4147-A177-3AD203B41FA5}">
                      <a16:colId xmlns:a16="http://schemas.microsoft.com/office/drawing/2014/main" val="5466454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273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334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52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1.582.855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23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97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15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14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63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04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508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60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40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066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44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36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2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914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8478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D786B4-350E-46A5-972E-DC9BBC9CC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88316"/>
              </p:ext>
            </p:extLst>
          </p:nvPr>
        </p:nvGraphicFramePr>
        <p:xfrm>
          <a:off x="556041" y="1861026"/>
          <a:ext cx="7988231" cy="2632613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2423154025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306622022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053861182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18434046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454542951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57110044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40384580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794238351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3376752021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38918551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2512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551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1.403.283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76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518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903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968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81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72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207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04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47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83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80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31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521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54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97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724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649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8" y="1455289"/>
            <a:ext cx="7987364" cy="185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6E9D03-3B59-4F5E-A134-0D4548178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3679"/>
              </p:ext>
            </p:extLst>
          </p:nvPr>
        </p:nvGraphicFramePr>
        <p:xfrm>
          <a:off x="544209" y="1741675"/>
          <a:ext cx="7987363" cy="2372915"/>
        </p:xfrm>
        <a:graphic>
          <a:graphicData uri="http://schemas.openxmlformats.org/drawingml/2006/table">
            <a:tbl>
              <a:tblPr/>
              <a:tblGrid>
                <a:gridCol w="267673">
                  <a:extLst>
                    <a:ext uri="{9D8B030D-6E8A-4147-A177-3AD203B41FA5}">
                      <a16:colId xmlns:a16="http://schemas.microsoft.com/office/drawing/2014/main" val="677854204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3480087619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533367705"/>
                    </a:ext>
                  </a:extLst>
                </a:gridCol>
                <a:gridCol w="3019351">
                  <a:extLst>
                    <a:ext uri="{9D8B030D-6E8A-4147-A177-3AD203B41FA5}">
                      <a16:colId xmlns:a16="http://schemas.microsoft.com/office/drawing/2014/main" val="3498797778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60416177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2646358458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3042153080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2948319537"/>
                    </a:ext>
                  </a:extLst>
                </a:gridCol>
                <a:gridCol w="653122">
                  <a:extLst>
                    <a:ext uri="{9D8B030D-6E8A-4147-A177-3AD203B41FA5}">
                      <a16:colId xmlns:a16="http://schemas.microsoft.com/office/drawing/2014/main" val="2072221615"/>
                    </a:ext>
                  </a:extLst>
                </a:gridCol>
                <a:gridCol w="642415">
                  <a:extLst>
                    <a:ext uri="{9D8B030D-6E8A-4147-A177-3AD203B41FA5}">
                      <a16:colId xmlns:a16="http://schemas.microsoft.com/office/drawing/2014/main" val="16244690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1632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978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1.352.123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85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87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68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23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953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348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9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93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16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996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07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45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46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5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32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321443"/>
              </p:ext>
            </p:extLst>
          </p:nvPr>
        </p:nvGraphicFramePr>
        <p:xfrm>
          <a:off x="1298448" y="1988840"/>
          <a:ext cx="6264696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058943"/>
              </p:ext>
            </p:extLst>
          </p:nvPr>
        </p:nvGraphicFramePr>
        <p:xfrm>
          <a:off x="1647825" y="1844823"/>
          <a:ext cx="6264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877993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8" y="1544899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F8FC6E-4484-4238-AA77-6FA27780C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26161"/>
              </p:ext>
            </p:extLst>
          </p:nvPr>
        </p:nvGraphicFramePr>
        <p:xfrm>
          <a:off x="414338" y="1939816"/>
          <a:ext cx="8210796" cy="2053705"/>
        </p:xfrm>
        <a:graphic>
          <a:graphicData uri="http://schemas.openxmlformats.org/drawingml/2006/table">
            <a:tbl>
              <a:tblPr/>
              <a:tblGrid>
                <a:gridCol w="294505">
                  <a:extLst>
                    <a:ext uri="{9D8B030D-6E8A-4147-A177-3AD203B41FA5}">
                      <a16:colId xmlns:a16="http://schemas.microsoft.com/office/drawing/2014/main" val="2065733376"/>
                    </a:ext>
                  </a:extLst>
                </a:gridCol>
                <a:gridCol w="3322015">
                  <a:extLst>
                    <a:ext uri="{9D8B030D-6E8A-4147-A177-3AD203B41FA5}">
                      <a16:colId xmlns:a16="http://schemas.microsoft.com/office/drawing/2014/main" val="1839439200"/>
                    </a:ext>
                  </a:extLst>
                </a:gridCol>
                <a:gridCol w="789273">
                  <a:extLst>
                    <a:ext uri="{9D8B030D-6E8A-4147-A177-3AD203B41FA5}">
                      <a16:colId xmlns:a16="http://schemas.microsoft.com/office/drawing/2014/main" val="439048907"/>
                    </a:ext>
                  </a:extLst>
                </a:gridCol>
                <a:gridCol w="789273">
                  <a:extLst>
                    <a:ext uri="{9D8B030D-6E8A-4147-A177-3AD203B41FA5}">
                      <a16:colId xmlns:a16="http://schemas.microsoft.com/office/drawing/2014/main" val="3480236723"/>
                    </a:ext>
                  </a:extLst>
                </a:gridCol>
                <a:gridCol w="789273">
                  <a:extLst>
                    <a:ext uri="{9D8B030D-6E8A-4147-A177-3AD203B41FA5}">
                      <a16:colId xmlns:a16="http://schemas.microsoft.com/office/drawing/2014/main" val="4154566736"/>
                    </a:ext>
                  </a:extLst>
                </a:gridCol>
                <a:gridCol w="789273">
                  <a:extLst>
                    <a:ext uri="{9D8B030D-6E8A-4147-A177-3AD203B41FA5}">
                      <a16:colId xmlns:a16="http://schemas.microsoft.com/office/drawing/2014/main" val="45729637"/>
                    </a:ext>
                  </a:extLst>
                </a:gridCol>
                <a:gridCol w="718592">
                  <a:extLst>
                    <a:ext uri="{9D8B030D-6E8A-4147-A177-3AD203B41FA5}">
                      <a16:colId xmlns:a16="http://schemas.microsoft.com/office/drawing/2014/main" val="2851108037"/>
                    </a:ext>
                  </a:extLst>
                </a:gridCol>
                <a:gridCol w="718592">
                  <a:extLst>
                    <a:ext uri="{9D8B030D-6E8A-4147-A177-3AD203B41FA5}">
                      <a16:colId xmlns:a16="http://schemas.microsoft.com/office/drawing/2014/main" val="2592220011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58922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38898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41.030.801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65746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28.467.488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0030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5.284.093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52749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4565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765.241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86311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3721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5362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149.509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9192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323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5588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6.364.470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3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804874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0E569CC-4621-487F-853F-668FC8363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85143"/>
              </p:ext>
            </p:extLst>
          </p:nvPr>
        </p:nvGraphicFramePr>
        <p:xfrm>
          <a:off x="576389" y="1709326"/>
          <a:ext cx="7991222" cy="4019913"/>
        </p:xfrm>
        <a:graphic>
          <a:graphicData uri="http://schemas.openxmlformats.org/drawingml/2006/table">
            <a:tbl>
              <a:tblPr/>
              <a:tblGrid>
                <a:gridCol w="277088">
                  <a:extLst>
                    <a:ext uri="{9D8B030D-6E8A-4147-A177-3AD203B41FA5}">
                      <a16:colId xmlns:a16="http://schemas.microsoft.com/office/drawing/2014/main" val="480966119"/>
                    </a:ext>
                  </a:extLst>
                </a:gridCol>
                <a:gridCol w="277088">
                  <a:extLst>
                    <a:ext uri="{9D8B030D-6E8A-4147-A177-3AD203B41FA5}">
                      <a16:colId xmlns:a16="http://schemas.microsoft.com/office/drawing/2014/main" val="2208967856"/>
                    </a:ext>
                  </a:extLst>
                </a:gridCol>
                <a:gridCol w="3125556">
                  <a:extLst>
                    <a:ext uri="{9D8B030D-6E8A-4147-A177-3AD203B41FA5}">
                      <a16:colId xmlns:a16="http://schemas.microsoft.com/office/drawing/2014/main" val="1582190052"/>
                    </a:ext>
                  </a:extLst>
                </a:gridCol>
                <a:gridCol w="742596">
                  <a:extLst>
                    <a:ext uri="{9D8B030D-6E8A-4147-A177-3AD203B41FA5}">
                      <a16:colId xmlns:a16="http://schemas.microsoft.com/office/drawing/2014/main" val="1278609198"/>
                    </a:ext>
                  </a:extLst>
                </a:gridCol>
                <a:gridCol w="742596">
                  <a:extLst>
                    <a:ext uri="{9D8B030D-6E8A-4147-A177-3AD203B41FA5}">
                      <a16:colId xmlns:a16="http://schemas.microsoft.com/office/drawing/2014/main" val="1551137208"/>
                    </a:ext>
                  </a:extLst>
                </a:gridCol>
                <a:gridCol w="742596">
                  <a:extLst>
                    <a:ext uri="{9D8B030D-6E8A-4147-A177-3AD203B41FA5}">
                      <a16:colId xmlns:a16="http://schemas.microsoft.com/office/drawing/2014/main" val="3483064585"/>
                    </a:ext>
                  </a:extLst>
                </a:gridCol>
                <a:gridCol w="742596">
                  <a:extLst>
                    <a:ext uri="{9D8B030D-6E8A-4147-A177-3AD203B41FA5}">
                      <a16:colId xmlns:a16="http://schemas.microsoft.com/office/drawing/2014/main" val="868528472"/>
                    </a:ext>
                  </a:extLst>
                </a:gridCol>
                <a:gridCol w="676095">
                  <a:extLst>
                    <a:ext uri="{9D8B030D-6E8A-4147-A177-3AD203B41FA5}">
                      <a16:colId xmlns:a16="http://schemas.microsoft.com/office/drawing/2014/main" val="2644216449"/>
                    </a:ext>
                  </a:extLst>
                </a:gridCol>
                <a:gridCol w="665011">
                  <a:extLst>
                    <a:ext uri="{9D8B030D-6E8A-4147-A177-3AD203B41FA5}">
                      <a16:colId xmlns:a16="http://schemas.microsoft.com/office/drawing/2014/main" val="141607071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247286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1081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1.317.508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56045"/>
                  </a:ext>
                </a:extLst>
              </a:tr>
              <a:tr h="1968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542.527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404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721.880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4857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965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922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0308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2.408.161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5145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2816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693.298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3423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21.490.391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815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5.090.874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7989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3.624.228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2351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476.139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6135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9805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1.428.083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1455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282.418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125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74141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1.706.411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7138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2.755.406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824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1.403.283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2528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1.352.123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6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664387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B42666-2861-4147-BD80-E7BE5F8DB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30403"/>
              </p:ext>
            </p:extLst>
          </p:nvPr>
        </p:nvGraphicFramePr>
        <p:xfrm>
          <a:off x="576388" y="1652092"/>
          <a:ext cx="7956053" cy="3023403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1433600323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728593274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2236633716"/>
                    </a:ext>
                  </a:extLst>
                </a:gridCol>
                <a:gridCol w="3119357">
                  <a:extLst>
                    <a:ext uri="{9D8B030D-6E8A-4147-A177-3AD203B41FA5}">
                      <a16:colId xmlns:a16="http://schemas.microsoft.com/office/drawing/2014/main" val="297279989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49927661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0530483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71665385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872957371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3969723319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2334150222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330583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247379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542.527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59450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406.503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4416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83.942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00775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3695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4454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67882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34060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081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4370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1202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4039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45435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3946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7842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5441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914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5235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3563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0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13838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32137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0D45B0-6552-4177-91DF-0F8866AAA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40349"/>
              </p:ext>
            </p:extLst>
          </p:nvPr>
        </p:nvGraphicFramePr>
        <p:xfrm>
          <a:off x="553609" y="2107027"/>
          <a:ext cx="8133192" cy="2113217"/>
        </p:xfrm>
        <a:graphic>
          <a:graphicData uri="http://schemas.openxmlformats.org/drawingml/2006/table">
            <a:tbl>
              <a:tblPr/>
              <a:tblGrid>
                <a:gridCol w="272561">
                  <a:extLst>
                    <a:ext uri="{9D8B030D-6E8A-4147-A177-3AD203B41FA5}">
                      <a16:colId xmlns:a16="http://schemas.microsoft.com/office/drawing/2014/main" val="425210245"/>
                    </a:ext>
                  </a:extLst>
                </a:gridCol>
                <a:gridCol w="272561">
                  <a:extLst>
                    <a:ext uri="{9D8B030D-6E8A-4147-A177-3AD203B41FA5}">
                      <a16:colId xmlns:a16="http://schemas.microsoft.com/office/drawing/2014/main" val="4131645410"/>
                    </a:ext>
                  </a:extLst>
                </a:gridCol>
                <a:gridCol w="272561">
                  <a:extLst>
                    <a:ext uri="{9D8B030D-6E8A-4147-A177-3AD203B41FA5}">
                      <a16:colId xmlns:a16="http://schemas.microsoft.com/office/drawing/2014/main" val="1417064197"/>
                    </a:ext>
                  </a:extLst>
                </a:gridCol>
                <a:gridCol w="3074476">
                  <a:extLst>
                    <a:ext uri="{9D8B030D-6E8A-4147-A177-3AD203B41FA5}">
                      <a16:colId xmlns:a16="http://schemas.microsoft.com/office/drawing/2014/main" val="3812090753"/>
                    </a:ext>
                  </a:extLst>
                </a:gridCol>
                <a:gridCol w="730461">
                  <a:extLst>
                    <a:ext uri="{9D8B030D-6E8A-4147-A177-3AD203B41FA5}">
                      <a16:colId xmlns:a16="http://schemas.microsoft.com/office/drawing/2014/main" val="3261642469"/>
                    </a:ext>
                  </a:extLst>
                </a:gridCol>
                <a:gridCol w="730461">
                  <a:extLst>
                    <a:ext uri="{9D8B030D-6E8A-4147-A177-3AD203B41FA5}">
                      <a16:colId xmlns:a16="http://schemas.microsoft.com/office/drawing/2014/main" val="1272904220"/>
                    </a:ext>
                  </a:extLst>
                </a:gridCol>
                <a:gridCol w="730461">
                  <a:extLst>
                    <a:ext uri="{9D8B030D-6E8A-4147-A177-3AD203B41FA5}">
                      <a16:colId xmlns:a16="http://schemas.microsoft.com/office/drawing/2014/main" val="1971237673"/>
                    </a:ext>
                  </a:extLst>
                </a:gridCol>
                <a:gridCol w="730461">
                  <a:extLst>
                    <a:ext uri="{9D8B030D-6E8A-4147-A177-3AD203B41FA5}">
                      <a16:colId xmlns:a16="http://schemas.microsoft.com/office/drawing/2014/main" val="2409787655"/>
                    </a:ext>
                  </a:extLst>
                </a:gridCol>
                <a:gridCol w="665046">
                  <a:extLst>
                    <a:ext uri="{9D8B030D-6E8A-4147-A177-3AD203B41FA5}">
                      <a16:colId xmlns:a16="http://schemas.microsoft.com/office/drawing/2014/main" val="1078861236"/>
                    </a:ext>
                  </a:extLst>
                </a:gridCol>
                <a:gridCol w="654143">
                  <a:extLst>
                    <a:ext uri="{9D8B030D-6E8A-4147-A177-3AD203B41FA5}">
                      <a16:colId xmlns:a16="http://schemas.microsoft.com/office/drawing/2014/main" val="40849034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644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396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721.880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372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15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793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2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996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56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792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02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21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32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02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1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2111" y="792290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69784" y="1629604"/>
            <a:ext cx="777020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8ADE90A-910F-4025-BCBC-109EA605A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40841"/>
              </p:ext>
            </p:extLst>
          </p:nvPr>
        </p:nvGraphicFramePr>
        <p:xfrm>
          <a:off x="602111" y="1981331"/>
          <a:ext cx="7994263" cy="1593821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3904085370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1244830443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3211947948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3779843134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261803313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751779876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880722765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972326935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1364220070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24448437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0768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520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08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458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764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835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21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032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84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33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5093</Words>
  <Application>Microsoft Office PowerPoint</Application>
  <PresentationFormat>Presentación en pantalla (4:3)</PresentationFormat>
  <Paragraphs>3047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ENERO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ENERO DE 2020  PARTIDA 08 MINISTERIO DE HACIENDA</vt:lpstr>
      <vt:lpstr>EJECUCIÓN ACUMULADA DE GASTOS A ENERO DE 2020  PARTIDA 08 RESUMEN POR CAPÍTULOS</vt:lpstr>
      <vt:lpstr>EJECUCIÓN ACUMULADA DE GASTOS A ENERO DE 2020  PARTIDA 08. CAPÍTULO 01. PROGRAMA 01: SECRETARÍA Y ADMINISTRACIÓN GENERAL</vt:lpstr>
      <vt:lpstr>EJECUCIÓN ACUMULADA DE GASTOS A ENERO DE 2020  PARTIDA 08. CAPÍTULO 01. PROGRAMA 06: UNIDAD ADMINISTRADORA DE LOS TRIBUNALES TRIBUTARIOS Y ADUANERO</vt:lpstr>
      <vt:lpstr>EJECUCIÓN ACUMULADA DE GASTOS A ENERO DE 2020  PARTIDA 08. CAPÍTULO 01. PROGRAMA 07: SISTEMA INTEGRADO DE COMERCIO EXTERIOR (SICEX)</vt:lpstr>
      <vt:lpstr>EJECUCIÓN ACUMULADA DE GASTOS A ENERO DE 2020  PARTIDA 08. CAPÍTULO 01. PROGRAMA 08: PROGRAMA DE MODERNIZACIÓN SECTOR PÚBLICO</vt:lpstr>
      <vt:lpstr>EJECUCIÓN ACUMULADA DE GASTOS A ENERO DE 2020  PARTIDA 08. CAPÍTULO 01. PROGRAMA 09: PROGRAMA EXPORTACIÓN DE SERVICIOS</vt:lpstr>
      <vt:lpstr>EJECUCIÓN ACUMULADA DE GASTOS A ENERO DE 2020  PARTIDA 08. CAPÍTULO 02. PROGRAMA 01: DIRECCIÓN DE PRESUPUESTOS</vt:lpstr>
      <vt:lpstr>EJECUCIÓN ACUMULADA DE GASTOS A ENERO DE 2020  PARTIDA 08. CAPÍTULO 02. PROGRAMA 02: SISTEMA DE GESTIÓN FINANCIERA DEL ESTADO</vt:lpstr>
      <vt:lpstr>EJECUCIÓN ACUMULADA DE GASTOS A ENERO DE 2020  PARTIDA 08. CAPÍTULO 03. PROGRAMA 01: SERVICIO DE IMPUESTOS INTERNOS</vt:lpstr>
      <vt:lpstr>EJECUCIÓN ACUMULADA DE GASTOS A ENERO DE 2020  PARTIDA 08. CAPÍTULO 04. PROGRAMA 01: SERVICIO NACIONAL DE ADUANAS</vt:lpstr>
      <vt:lpstr>EJECUCIÓN ACUMULADA DE GASTOS A ENERO DE 2020  PARTIDA 08. CAPÍTULO 05. PROGRAMA 01: SERVICIO DE TESORERÍAS</vt:lpstr>
      <vt:lpstr>EJECUCIÓN ACUMULADA DE GASTOS A ENERO DE 2020  PARTIDA 08. CAPÍTULO 07. PROGRAMA 01: DIRECCIÓN DE COMPRAS Y CONTRATACIÓN PÚBLICA</vt:lpstr>
      <vt:lpstr>EJECUCIÓN ACUMULADA DE GASTOS A ENERO DE 2020  PARTIDA 08. CAPÍTULO 15. PROGRAMA 01: DIRECCIÓN NACIONAL DEL SERVICIO CIVIL</vt:lpstr>
      <vt:lpstr>EJECUCIÓN ACUMULADA DE GASTOS A ENERO DE 2020  PARTIDA 08. CAPÍTULO 16. PROGRAMA 01: UNIDAD DE ANÁLISIS FINANCIERO</vt:lpstr>
      <vt:lpstr>EJECUCIÓN ACUMULADA DE GASTOS A ENERO DE 2020  PARTIDA 08. CAPÍTULO 17. PROGRAMA 01: SUPERINTENDENCIA DE CASINOS DE JUEGO</vt:lpstr>
      <vt:lpstr>EJECUCIÓN ACUMULADA DE GASTOS A ENERO DE 2020  PARTIDA 08. CAPÍTULO 30. PROGRAMA 01: CONSEJO DE DEFENSA DEL ESTADO</vt:lpstr>
      <vt:lpstr>EJECUCIÓN ACUMULADA DE GASTOS A ENERO DE 2020  PARTIDA 08. CAPÍTULO 31. PROGRAMA 01: COMISIÓN PARA EL MERCADO FINANCIERO</vt:lpstr>
      <vt:lpstr>EJECUCIÓN ACUMULADA DE GASTOS A ENERO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372</cp:revision>
  <cp:lastPrinted>2019-10-12T13:02:40Z</cp:lastPrinted>
  <dcterms:created xsi:type="dcterms:W3CDTF">2016-06-23T13:38:47Z</dcterms:created>
  <dcterms:modified xsi:type="dcterms:W3CDTF">2020-07-10T20:14:24Z</dcterms:modified>
</cp:coreProperties>
</file>