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</c:f>
              <c:numCache>
                <c:formatCode>0.0%</c:formatCode>
                <c:ptCount val="1"/>
                <c:pt idx="0">
                  <c:v>0.11008372365177158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20294848"/>
        <c:axId val="520294064"/>
      </c:barChart>
      <c:catAx>
        <c:axId val="52029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0294064"/>
        <c:crosses val="autoZero"/>
        <c:auto val="0"/>
        <c:lblAlgn val="ctr"/>
        <c:lblOffset val="100"/>
        <c:noMultiLvlLbl val="0"/>
      </c:catAx>
      <c:valAx>
        <c:axId val="5202940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202948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71-4A76-92AF-ACB4F8A798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F5-40D2-8A14-EA915F090B6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197774690470219E-2"/>
                  <c:y val="4.630967899996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F5-40D2-8A14-EA915F090B6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5186718821412813E-2"/>
                  <c:y val="5.9047700680281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AF5-40D2-8A14-EA915F090B6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690280884224764E-2"/>
                  <c:y val="5.857154764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F9D-42B7-B3D6-5882520BC95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D33-41A4-9B4B-042820DBC6E6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B14-4E68-8A89-751A2318698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A54-4EE4-B3D0-C3CA28BF499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DF-4303-A60E-A5B82EE2F0FD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BDA-464C-9A1F-4A10E32CE62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</c:f>
              <c:numCache>
                <c:formatCode>0.0%</c:formatCode>
                <c:ptCount val="1"/>
                <c:pt idx="0">
                  <c:v>0.11008372365177158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958728"/>
        <c:axId val="413959120"/>
      </c:lineChart>
      <c:catAx>
        <c:axId val="41395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13959120"/>
        <c:crosses val="autoZero"/>
        <c:auto val="1"/>
        <c:lblAlgn val="ctr"/>
        <c:lblOffset val="100"/>
        <c:tickLblSkip val="1"/>
        <c:noMultiLvlLbl val="0"/>
      </c:catAx>
      <c:valAx>
        <c:axId val="4139591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139587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febrero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6204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xmlns="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224" y="1340769"/>
            <a:ext cx="8210798" cy="489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169951"/>
              </p:ext>
            </p:extLst>
          </p:nvPr>
        </p:nvGraphicFramePr>
        <p:xfrm>
          <a:off x="457200" y="1600201"/>
          <a:ext cx="8139822" cy="4205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00" y="6002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391004"/>
              </p:ext>
            </p:extLst>
          </p:nvPr>
        </p:nvGraphicFramePr>
        <p:xfrm>
          <a:off x="386224" y="1628800"/>
          <a:ext cx="8210798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3781" y="182442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48151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176255"/>
              </p:ext>
            </p:extLst>
          </p:nvPr>
        </p:nvGraphicFramePr>
        <p:xfrm>
          <a:off x="467544" y="2420888"/>
          <a:ext cx="8148281" cy="3096345"/>
        </p:xfrm>
        <a:graphic>
          <a:graphicData uri="http://schemas.openxmlformats.org/drawingml/2006/table">
            <a:tbl>
              <a:tblPr/>
              <a:tblGrid>
                <a:gridCol w="964123"/>
                <a:gridCol w="2449881"/>
                <a:gridCol w="964123"/>
                <a:gridCol w="964123"/>
                <a:gridCol w="964123"/>
                <a:gridCol w="964123"/>
                <a:gridCol w="877785"/>
              </a:tblGrid>
              <a:tr h="24049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650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5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0" y="5894363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0" y="1509757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45802"/>
              </p:ext>
            </p:extLst>
          </p:nvPr>
        </p:nvGraphicFramePr>
        <p:xfrm>
          <a:off x="539550" y="1844820"/>
          <a:ext cx="8147249" cy="4032448"/>
        </p:xfrm>
        <a:graphic>
          <a:graphicData uri="http://schemas.openxmlformats.org/drawingml/2006/table">
            <a:tbl>
              <a:tblPr/>
              <a:tblGrid>
                <a:gridCol w="871294"/>
                <a:gridCol w="321859"/>
                <a:gridCol w="321859"/>
                <a:gridCol w="2366798"/>
                <a:gridCol w="871294"/>
                <a:gridCol w="871294"/>
                <a:gridCol w="871294"/>
                <a:gridCol w="871294"/>
                <a:gridCol w="780263"/>
              </a:tblGrid>
              <a:tr h="2194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20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4544</TotalTime>
  <Words>354</Words>
  <Application>Microsoft Office PowerPoint</Application>
  <PresentationFormat>Presentación en pantalla (4:3)</PresentationFormat>
  <Paragraphs>194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ENERO DE 2020 PARTIDA 01: PRESIDENCIA DE LA REPÚBLICA</vt:lpstr>
      <vt:lpstr>EJECUCIÓN DE GASTOS A ENERO DE 2020  PARTIDA 01 PRESIDENCIA DE LA REPÚBLICA</vt:lpstr>
      <vt:lpstr>EJECUCIÓN DE GASTOS A ENERO DE 2020  PARTIDA 01 PRESIDENCIA DE LA REPÚBLICA</vt:lpstr>
      <vt:lpstr>EJECUCIÓN DE GASTOS A ENERO DE 2020  PARTIDA 01 PRESIDENCIA DE LA REPÚBLICA</vt:lpstr>
      <vt:lpstr>EJECUCIÓN ACUMULADA DE GASTOS A ENERO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268</cp:revision>
  <cp:lastPrinted>2017-05-05T14:22:30Z</cp:lastPrinted>
  <dcterms:created xsi:type="dcterms:W3CDTF">2016-06-23T13:38:47Z</dcterms:created>
  <dcterms:modified xsi:type="dcterms:W3CDTF">2020-09-14T19:05:28Z</dcterms:modified>
</cp:coreProperties>
</file>