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4" r:id="rId3"/>
    <p:sldId id="263" r:id="rId4"/>
    <p:sldId id="265" r:id="rId5"/>
    <p:sldId id="267" r:id="rId6"/>
    <p:sldId id="301" r:id="rId7"/>
    <p:sldId id="302" r:id="rId8"/>
    <p:sldId id="303" r:id="rId9"/>
    <p:sldId id="268" r:id="rId10"/>
    <p:sldId id="310" r:id="rId11"/>
    <p:sldId id="311" r:id="rId12"/>
    <p:sldId id="309" r:id="rId13"/>
    <p:sldId id="306" r:id="rId14"/>
    <p:sldId id="312" r:id="rId15"/>
    <p:sldId id="307" r:id="rId16"/>
    <p:sldId id="271" r:id="rId17"/>
    <p:sldId id="273" r:id="rId18"/>
    <p:sldId id="274" r:id="rId19"/>
    <p:sldId id="276" r:id="rId20"/>
    <p:sldId id="275" r:id="rId21"/>
    <p:sldId id="313" r:id="rId22"/>
    <p:sldId id="314" r:id="rId23"/>
    <p:sldId id="315" r:id="rId24"/>
    <p:sldId id="316" r:id="rId2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0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26" y="102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22-12-2020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22-12-2020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67" rIns="93135" bIns="4656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5" tIns="46567" rIns="93135" bIns="4656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8577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22-12-2020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20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22-12-2020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918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22-12-2020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22-12-2020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3585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22-12-2020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78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22-12-2020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4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22-12-2020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326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22-12-2020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161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22-12-2020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41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22-12-2020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865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22-12-2020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760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9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octubre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29CCD330-884C-4E17-9C67-07C7E59AE0B5}"/>
              </a:ext>
            </a:extLst>
          </p:cNvPr>
          <p:cNvSpPr txBox="1">
            <a:spLocks/>
          </p:cNvSpPr>
          <p:nvPr/>
        </p:nvSpPr>
        <p:spPr>
          <a:xfrm>
            <a:off x="539552" y="1988840"/>
            <a:ext cx="8064896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SEPTIEMBRE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7545" y="665015"/>
            <a:ext cx="80669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544" y="1256108"/>
            <a:ext cx="8066903" cy="3988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501107E-7EE7-4E89-A244-B96540200B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008478"/>
              </p:ext>
            </p:extLst>
          </p:nvPr>
        </p:nvGraphicFramePr>
        <p:xfrm>
          <a:off x="537543" y="1624671"/>
          <a:ext cx="8066899" cy="4363115"/>
        </p:xfrm>
        <a:graphic>
          <a:graphicData uri="http://schemas.openxmlformats.org/drawingml/2006/table">
            <a:tbl>
              <a:tblPr/>
              <a:tblGrid>
                <a:gridCol w="260307">
                  <a:extLst>
                    <a:ext uri="{9D8B030D-6E8A-4147-A177-3AD203B41FA5}">
                      <a16:colId xmlns:a16="http://schemas.microsoft.com/office/drawing/2014/main" val="2491712304"/>
                    </a:ext>
                  </a:extLst>
                </a:gridCol>
                <a:gridCol w="260307">
                  <a:extLst>
                    <a:ext uri="{9D8B030D-6E8A-4147-A177-3AD203B41FA5}">
                      <a16:colId xmlns:a16="http://schemas.microsoft.com/office/drawing/2014/main" val="1442128158"/>
                    </a:ext>
                  </a:extLst>
                </a:gridCol>
                <a:gridCol w="260307">
                  <a:extLst>
                    <a:ext uri="{9D8B030D-6E8A-4147-A177-3AD203B41FA5}">
                      <a16:colId xmlns:a16="http://schemas.microsoft.com/office/drawing/2014/main" val="953454092"/>
                    </a:ext>
                  </a:extLst>
                </a:gridCol>
                <a:gridCol w="2936258">
                  <a:extLst>
                    <a:ext uri="{9D8B030D-6E8A-4147-A177-3AD203B41FA5}">
                      <a16:colId xmlns:a16="http://schemas.microsoft.com/office/drawing/2014/main" val="2677436187"/>
                    </a:ext>
                  </a:extLst>
                </a:gridCol>
                <a:gridCol w="804347">
                  <a:extLst>
                    <a:ext uri="{9D8B030D-6E8A-4147-A177-3AD203B41FA5}">
                      <a16:colId xmlns:a16="http://schemas.microsoft.com/office/drawing/2014/main" val="1578040055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3027612916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3620197583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3483015340"/>
                    </a:ext>
                  </a:extLst>
                </a:gridCol>
                <a:gridCol w="741873">
                  <a:extLst>
                    <a:ext uri="{9D8B030D-6E8A-4147-A177-3AD203B41FA5}">
                      <a16:colId xmlns:a16="http://schemas.microsoft.com/office/drawing/2014/main" val="3432315833"/>
                    </a:ext>
                  </a:extLst>
                </a:gridCol>
                <a:gridCol w="710637">
                  <a:extLst>
                    <a:ext uri="{9D8B030D-6E8A-4147-A177-3AD203B41FA5}">
                      <a16:colId xmlns:a16="http://schemas.microsoft.com/office/drawing/2014/main" val="198169335"/>
                    </a:ext>
                  </a:extLst>
                </a:gridCol>
              </a:tblGrid>
              <a:tr h="117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325" marR="7325" marT="7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25" marR="7325" marT="7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171588"/>
                  </a:ext>
                </a:extLst>
              </a:tr>
              <a:tr h="3525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634334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78.996.748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78.817.921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-178.827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45.725.452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877851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23.366.111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23.366.111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11.605.594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656774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33.348.164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596873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384.528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209.116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-175.412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638569"/>
                  </a:ext>
                </a:extLst>
              </a:tr>
              <a:tr h="132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331731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808630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919.320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422.514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658200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57.899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54.484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-3.415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57.899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469007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11.325.668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11.325.668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8.057.610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13479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3.548.939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3.548.939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4.007.506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530637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2.793.131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2.793.131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832.778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919990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246.046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246.046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199.368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188347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152.207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152.207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385.560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253,3%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093718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27.327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69811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78.614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640894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87.948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73.918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884596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19.889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16.705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026214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004579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28.201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836588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35.540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960777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81.839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598020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213.739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213.739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302.999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141,8%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861508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36.277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20.121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758332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9.984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434933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41.209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41.209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24.139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44847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483.707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507.961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225274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38.565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62729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880.016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880.016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558.379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976063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1.455.731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1.455.731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734.762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697178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422.154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422.154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123.957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89517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Superior Pública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524.041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524.041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28732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974936"/>
                  </a:ext>
                </a:extLst>
              </a:tr>
              <a:tr h="117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126.630 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126.630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25" marR="7325" marT="7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25" marR="7325" marT="73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283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59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8352" y="729973"/>
            <a:ext cx="79895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9206" y="1385191"/>
            <a:ext cx="8018661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4C5C581-649C-489E-9719-41EE57B9F2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149541"/>
              </p:ext>
            </p:extLst>
          </p:nvPr>
        </p:nvGraphicFramePr>
        <p:xfrm>
          <a:off x="558352" y="1794782"/>
          <a:ext cx="7989515" cy="2197909"/>
        </p:xfrm>
        <a:graphic>
          <a:graphicData uri="http://schemas.openxmlformats.org/drawingml/2006/table">
            <a:tbl>
              <a:tblPr/>
              <a:tblGrid>
                <a:gridCol w="257810">
                  <a:extLst>
                    <a:ext uri="{9D8B030D-6E8A-4147-A177-3AD203B41FA5}">
                      <a16:colId xmlns:a16="http://schemas.microsoft.com/office/drawing/2014/main" val="1120200408"/>
                    </a:ext>
                  </a:extLst>
                </a:gridCol>
                <a:gridCol w="257810">
                  <a:extLst>
                    <a:ext uri="{9D8B030D-6E8A-4147-A177-3AD203B41FA5}">
                      <a16:colId xmlns:a16="http://schemas.microsoft.com/office/drawing/2014/main" val="632493002"/>
                    </a:ext>
                  </a:extLst>
                </a:gridCol>
                <a:gridCol w="257810">
                  <a:extLst>
                    <a:ext uri="{9D8B030D-6E8A-4147-A177-3AD203B41FA5}">
                      <a16:colId xmlns:a16="http://schemas.microsoft.com/office/drawing/2014/main" val="116119824"/>
                    </a:ext>
                  </a:extLst>
                </a:gridCol>
                <a:gridCol w="2908090">
                  <a:extLst>
                    <a:ext uri="{9D8B030D-6E8A-4147-A177-3AD203B41FA5}">
                      <a16:colId xmlns:a16="http://schemas.microsoft.com/office/drawing/2014/main" val="2356530705"/>
                    </a:ext>
                  </a:extLst>
                </a:gridCol>
                <a:gridCol w="796631">
                  <a:extLst>
                    <a:ext uri="{9D8B030D-6E8A-4147-A177-3AD203B41FA5}">
                      <a16:colId xmlns:a16="http://schemas.microsoft.com/office/drawing/2014/main" val="3712269013"/>
                    </a:ext>
                  </a:extLst>
                </a:gridCol>
                <a:gridCol w="690929">
                  <a:extLst>
                    <a:ext uri="{9D8B030D-6E8A-4147-A177-3AD203B41FA5}">
                      <a16:colId xmlns:a16="http://schemas.microsoft.com/office/drawing/2014/main" val="2909771820"/>
                    </a:ext>
                  </a:extLst>
                </a:gridCol>
                <a:gridCol w="690929">
                  <a:extLst>
                    <a:ext uri="{9D8B030D-6E8A-4147-A177-3AD203B41FA5}">
                      <a16:colId xmlns:a16="http://schemas.microsoft.com/office/drawing/2014/main" val="3566164333"/>
                    </a:ext>
                  </a:extLst>
                </a:gridCol>
                <a:gridCol w="690929">
                  <a:extLst>
                    <a:ext uri="{9D8B030D-6E8A-4147-A177-3AD203B41FA5}">
                      <a16:colId xmlns:a16="http://schemas.microsoft.com/office/drawing/2014/main" val="1005769547"/>
                    </a:ext>
                  </a:extLst>
                </a:gridCol>
                <a:gridCol w="734757">
                  <a:extLst>
                    <a:ext uri="{9D8B030D-6E8A-4147-A177-3AD203B41FA5}">
                      <a16:colId xmlns:a16="http://schemas.microsoft.com/office/drawing/2014/main" val="2389813533"/>
                    </a:ext>
                  </a:extLst>
                </a:gridCol>
                <a:gridCol w="703820">
                  <a:extLst>
                    <a:ext uri="{9D8B030D-6E8A-4147-A177-3AD203B41FA5}">
                      <a16:colId xmlns:a16="http://schemas.microsoft.com/office/drawing/2014/main" val="3806262814"/>
                    </a:ext>
                  </a:extLst>
                </a:gridCol>
              </a:tblGrid>
              <a:tr h="1221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969241"/>
                  </a:ext>
                </a:extLst>
              </a:tr>
              <a:tr h="3663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830099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691.364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691.364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629.142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27112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233.184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233.184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293.869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446920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182.677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182.677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198.311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045729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Vialidad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39.936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37683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61.039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571278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30.203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30.203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35.987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142837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184.250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184.250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458258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7.394.798.386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762237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621.210.713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621.210.713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5.517.197.024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982580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380.480.500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380.480.500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380.480.500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286526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1.477.836.698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1.477.836.698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1.476.020.199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17590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20.399.072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20.399.072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20.926.428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963490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213.943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213.943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172.578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703611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16570,0%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16570,0%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145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190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1728" y="787951"/>
            <a:ext cx="80624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31981" y="1412776"/>
            <a:ext cx="8062451" cy="3297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291D0A0-C483-41BE-A5B7-AD07CD795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053591"/>
              </p:ext>
            </p:extLst>
          </p:nvPr>
        </p:nvGraphicFramePr>
        <p:xfrm>
          <a:off x="561728" y="1776268"/>
          <a:ext cx="8062453" cy="1584176"/>
        </p:xfrm>
        <a:graphic>
          <a:graphicData uri="http://schemas.openxmlformats.org/drawingml/2006/table">
            <a:tbl>
              <a:tblPr/>
              <a:tblGrid>
                <a:gridCol w="263651">
                  <a:extLst>
                    <a:ext uri="{9D8B030D-6E8A-4147-A177-3AD203B41FA5}">
                      <a16:colId xmlns:a16="http://schemas.microsoft.com/office/drawing/2014/main" val="919401835"/>
                    </a:ext>
                  </a:extLst>
                </a:gridCol>
                <a:gridCol w="263651">
                  <a:extLst>
                    <a:ext uri="{9D8B030D-6E8A-4147-A177-3AD203B41FA5}">
                      <a16:colId xmlns:a16="http://schemas.microsoft.com/office/drawing/2014/main" val="2401285857"/>
                    </a:ext>
                  </a:extLst>
                </a:gridCol>
                <a:gridCol w="263651">
                  <a:extLst>
                    <a:ext uri="{9D8B030D-6E8A-4147-A177-3AD203B41FA5}">
                      <a16:colId xmlns:a16="http://schemas.microsoft.com/office/drawing/2014/main" val="3720620869"/>
                    </a:ext>
                  </a:extLst>
                </a:gridCol>
                <a:gridCol w="2973986">
                  <a:extLst>
                    <a:ext uri="{9D8B030D-6E8A-4147-A177-3AD203B41FA5}">
                      <a16:colId xmlns:a16="http://schemas.microsoft.com/office/drawing/2014/main" val="3269920517"/>
                    </a:ext>
                  </a:extLst>
                </a:gridCol>
                <a:gridCol w="706585">
                  <a:extLst>
                    <a:ext uri="{9D8B030D-6E8A-4147-A177-3AD203B41FA5}">
                      <a16:colId xmlns:a16="http://schemas.microsoft.com/office/drawing/2014/main" val="654364359"/>
                    </a:ext>
                  </a:extLst>
                </a:gridCol>
                <a:gridCol w="706585">
                  <a:extLst>
                    <a:ext uri="{9D8B030D-6E8A-4147-A177-3AD203B41FA5}">
                      <a16:colId xmlns:a16="http://schemas.microsoft.com/office/drawing/2014/main" val="3987711203"/>
                    </a:ext>
                  </a:extLst>
                </a:gridCol>
                <a:gridCol w="706585">
                  <a:extLst>
                    <a:ext uri="{9D8B030D-6E8A-4147-A177-3AD203B41FA5}">
                      <a16:colId xmlns:a16="http://schemas.microsoft.com/office/drawing/2014/main" val="1858441884"/>
                    </a:ext>
                  </a:extLst>
                </a:gridCol>
                <a:gridCol w="706585">
                  <a:extLst>
                    <a:ext uri="{9D8B030D-6E8A-4147-A177-3AD203B41FA5}">
                      <a16:colId xmlns:a16="http://schemas.microsoft.com/office/drawing/2014/main" val="4249330676"/>
                    </a:ext>
                  </a:extLst>
                </a:gridCol>
                <a:gridCol w="751406">
                  <a:extLst>
                    <a:ext uri="{9D8B030D-6E8A-4147-A177-3AD203B41FA5}">
                      <a16:colId xmlns:a16="http://schemas.microsoft.com/office/drawing/2014/main" val="1329773834"/>
                    </a:ext>
                  </a:extLst>
                </a:gridCol>
                <a:gridCol w="719768">
                  <a:extLst>
                    <a:ext uri="{9D8B030D-6E8A-4147-A177-3AD203B41FA5}">
                      <a16:colId xmlns:a16="http://schemas.microsoft.com/office/drawing/2014/main" val="2656825523"/>
                    </a:ext>
                  </a:extLst>
                </a:gridCol>
              </a:tblGrid>
              <a:tr h="1553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757640"/>
                  </a:ext>
                </a:extLst>
              </a:tr>
              <a:tr h="3805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654665"/>
                  </a:ext>
                </a:extLst>
              </a:tr>
              <a:tr h="163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1.607.458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858981"/>
                  </a:ext>
                </a:extLst>
              </a:tr>
              <a:tr h="124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1.607.458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01390"/>
                  </a:ext>
                </a:extLst>
              </a:tr>
              <a:tr h="124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247876"/>
                  </a:ext>
                </a:extLst>
              </a:tr>
              <a:tr h="124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660.930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660.930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1.216.680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332406"/>
                  </a:ext>
                </a:extLst>
              </a:tr>
              <a:tr h="1397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787467"/>
                  </a:ext>
                </a:extLst>
              </a:tr>
              <a:tr h="124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372.812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372.812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387.049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536202"/>
                  </a:ext>
                </a:extLst>
              </a:tr>
              <a:tr h="124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694976"/>
                  </a:ext>
                </a:extLst>
              </a:tr>
              <a:tr h="124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529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7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6798" y="711519"/>
            <a:ext cx="80704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6798" y="1317476"/>
            <a:ext cx="807040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0B16F7E-A708-4701-9E4D-E23733FE23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392427"/>
              </p:ext>
            </p:extLst>
          </p:nvPr>
        </p:nvGraphicFramePr>
        <p:xfrm>
          <a:off x="536798" y="1700808"/>
          <a:ext cx="8070399" cy="2731099"/>
        </p:xfrm>
        <a:graphic>
          <a:graphicData uri="http://schemas.openxmlformats.org/drawingml/2006/table">
            <a:tbl>
              <a:tblPr/>
              <a:tblGrid>
                <a:gridCol w="313009">
                  <a:extLst>
                    <a:ext uri="{9D8B030D-6E8A-4147-A177-3AD203B41FA5}">
                      <a16:colId xmlns:a16="http://schemas.microsoft.com/office/drawing/2014/main" val="2083973319"/>
                    </a:ext>
                  </a:extLst>
                </a:gridCol>
                <a:gridCol w="260840">
                  <a:extLst>
                    <a:ext uri="{9D8B030D-6E8A-4147-A177-3AD203B41FA5}">
                      <a16:colId xmlns:a16="http://schemas.microsoft.com/office/drawing/2014/main" val="4073858804"/>
                    </a:ext>
                  </a:extLst>
                </a:gridCol>
                <a:gridCol w="365009">
                  <a:extLst>
                    <a:ext uri="{9D8B030D-6E8A-4147-A177-3AD203B41FA5}">
                      <a16:colId xmlns:a16="http://schemas.microsoft.com/office/drawing/2014/main" val="1367273603"/>
                    </a:ext>
                  </a:extLst>
                </a:gridCol>
                <a:gridCol w="2879844">
                  <a:extLst>
                    <a:ext uri="{9D8B030D-6E8A-4147-A177-3AD203B41FA5}">
                      <a16:colId xmlns:a16="http://schemas.microsoft.com/office/drawing/2014/main" val="3556990684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1213057535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3942821013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2315859966"/>
                    </a:ext>
                  </a:extLst>
                </a:gridCol>
                <a:gridCol w="699052">
                  <a:extLst>
                    <a:ext uri="{9D8B030D-6E8A-4147-A177-3AD203B41FA5}">
                      <a16:colId xmlns:a16="http://schemas.microsoft.com/office/drawing/2014/main" val="3567788433"/>
                    </a:ext>
                  </a:extLst>
                </a:gridCol>
                <a:gridCol w="743395">
                  <a:extLst>
                    <a:ext uri="{9D8B030D-6E8A-4147-A177-3AD203B41FA5}">
                      <a16:colId xmlns:a16="http://schemas.microsoft.com/office/drawing/2014/main" val="2562617618"/>
                    </a:ext>
                  </a:extLst>
                </a:gridCol>
                <a:gridCol w="712094">
                  <a:extLst>
                    <a:ext uri="{9D8B030D-6E8A-4147-A177-3AD203B41FA5}">
                      <a16:colId xmlns:a16="http://schemas.microsoft.com/office/drawing/2014/main" val="3702760359"/>
                    </a:ext>
                  </a:extLst>
                </a:gridCol>
              </a:tblGrid>
              <a:tr h="153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459319"/>
                  </a:ext>
                </a:extLst>
              </a:tr>
              <a:tr h="4667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265622"/>
                  </a:ext>
                </a:extLst>
              </a:tr>
              <a:tr h="1606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41.970.147.356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1.441.144.484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30.456.452.556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84135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41.970.147.356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1.441.144.484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30.456.452.556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22104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18.414.647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17.825.369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-589.278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13.243.365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43279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128.899.927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130.438.786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1.538.859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96.577.946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8291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566.677.803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568.731.981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2.054.178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417.175.919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07438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81.309.266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87.748.070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6.438.804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64.213.893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757423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2.394.355.571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2.754.856.789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360.501.218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2.180.645.946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20006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89.100.649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79.020.735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-10.079.914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53.906.915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72507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282.580.525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279.096.482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-3.484.043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206.913.354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782562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438.200.181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425.758.804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-12.441.377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363.987.497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494962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11.352.765.810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11.241.686.763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-111.079.047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7.623.324.422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06172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1.183.064.384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1.207.091.186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24.026.802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893.138.888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950488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1.207.519.535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1.229.436.312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21.916.777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924.862.623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7098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2.085.193.560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2.157.512.129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72.318.569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1.004.720.357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93430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563.808.891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574.295.588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10.486.697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430.779.336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566918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14.970.921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12.941.117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-2.029.804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5.203.311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125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7920" y="655558"/>
            <a:ext cx="81052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920" y="1309749"/>
            <a:ext cx="8105286" cy="391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1A45D6F-59E4-4297-A2B6-222C2B99F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709203"/>
              </p:ext>
            </p:extLst>
          </p:nvPr>
        </p:nvGraphicFramePr>
        <p:xfrm>
          <a:off x="537920" y="1763906"/>
          <a:ext cx="8086767" cy="3089337"/>
        </p:xfrm>
        <a:graphic>
          <a:graphicData uri="http://schemas.openxmlformats.org/drawingml/2006/table">
            <a:tbl>
              <a:tblPr/>
              <a:tblGrid>
                <a:gridCol w="313644">
                  <a:extLst>
                    <a:ext uri="{9D8B030D-6E8A-4147-A177-3AD203B41FA5}">
                      <a16:colId xmlns:a16="http://schemas.microsoft.com/office/drawing/2014/main" val="1588444880"/>
                    </a:ext>
                  </a:extLst>
                </a:gridCol>
                <a:gridCol w="261369">
                  <a:extLst>
                    <a:ext uri="{9D8B030D-6E8A-4147-A177-3AD203B41FA5}">
                      <a16:colId xmlns:a16="http://schemas.microsoft.com/office/drawing/2014/main" val="4090503066"/>
                    </a:ext>
                  </a:extLst>
                </a:gridCol>
                <a:gridCol w="290716">
                  <a:extLst>
                    <a:ext uri="{9D8B030D-6E8A-4147-A177-3AD203B41FA5}">
                      <a16:colId xmlns:a16="http://schemas.microsoft.com/office/drawing/2014/main" val="4052084939"/>
                    </a:ext>
                  </a:extLst>
                </a:gridCol>
                <a:gridCol w="2960718">
                  <a:extLst>
                    <a:ext uri="{9D8B030D-6E8A-4147-A177-3AD203B41FA5}">
                      <a16:colId xmlns:a16="http://schemas.microsoft.com/office/drawing/2014/main" val="3743517085"/>
                    </a:ext>
                  </a:extLst>
                </a:gridCol>
                <a:gridCol w="700470">
                  <a:extLst>
                    <a:ext uri="{9D8B030D-6E8A-4147-A177-3AD203B41FA5}">
                      <a16:colId xmlns:a16="http://schemas.microsoft.com/office/drawing/2014/main" val="4047882598"/>
                    </a:ext>
                  </a:extLst>
                </a:gridCol>
                <a:gridCol w="700470">
                  <a:extLst>
                    <a:ext uri="{9D8B030D-6E8A-4147-A177-3AD203B41FA5}">
                      <a16:colId xmlns:a16="http://schemas.microsoft.com/office/drawing/2014/main" val="71853406"/>
                    </a:ext>
                  </a:extLst>
                </a:gridCol>
                <a:gridCol w="700470">
                  <a:extLst>
                    <a:ext uri="{9D8B030D-6E8A-4147-A177-3AD203B41FA5}">
                      <a16:colId xmlns:a16="http://schemas.microsoft.com/office/drawing/2014/main" val="2399688015"/>
                    </a:ext>
                  </a:extLst>
                </a:gridCol>
                <a:gridCol w="700470">
                  <a:extLst>
                    <a:ext uri="{9D8B030D-6E8A-4147-A177-3AD203B41FA5}">
                      <a16:colId xmlns:a16="http://schemas.microsoft.com/office/drawing/2014/main" val="1722527229"/>
                    </a:ext>
                  </a:extLst>
                </a:gridCol>
                <a:gridCol w="744902">
                  <a:extLst>
                    <a:ext uri="{9D8B030D-6E8A-4147-A177-3AD203B41FA5}">
                      <a16:colId xmlns:a16="http://schemas.microsoft.com/office/drawing/2014/main" val="350513839"/>
                    </a:ext>
                  </a:extLst>
                </a:gridCol>
                <a:gridCol w="713538">
                  <a:extLst>
                    <a:ext uri="{9D8B030D-6E8A-4147-A177-3AD203B41FA5}">
                      <a16:colId xmlns:a16="http://schemas.microsoft.com/office/drawing/2014/main" val="838403052"/>
                    </a:ext>
                  </a:extLst>
                </a:gridCol>
              </a:tblGrid>
              <a:tr h="1609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199914"/>
                  </a:ext>
                </a:extLst>
              </a:tr>
              <a:tr h="4674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739979"/>
                  </a:ext>
                </a:extLst>
              </a:tr>
              <a:tr h="1308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7.032.371.809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7.190.789.475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158.417.666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6.069.586.764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049824"/>
                  </a:ext>
                </a:extLst>
              </a:tr>
              <a:tr h="13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6.719.072.728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8.137.552.203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1.418.479.475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6.214.315.797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546231"/>
                  </a:ext>
                </a:extLst>
              </a:tr>
              <a:tr h="13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48.069.314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45.464.172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-2.605.142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44.662.565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348476"/>
                  </a:ext>
                </a:extLst>
              </a:tr>
              <a:tr h="13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2.686.634.068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2.283.875.473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-402.758.595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1.503.046.747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25050"/>
                  </a:ext>
                </a:extLst>
              </a:tr>
              <a:tr h="13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1.109.154.952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1.056.209.217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-52.945.735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646.318.341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839692"/>
                  </a:ext>
                </a:extLst>
              </a:tr>
              <a:tr h="13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31.301.841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32.200.626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898.785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27.118.333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374219"/>
                  </a:ext>
                </a:extLst>
              </a:tr>
              <a:tr h="13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667.413.190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866.794.654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199.381.464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476.018.966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225247"/>
                  </a:ext>
                </a:extLst>
              </a:tr>
              <a:tr h="252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13.082.443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12.173.930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-908.513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9.031.892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914260"/>
                  </a:ext>
                </a:extLst>
              </a:tr>
              <a:tr h="13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199.608.086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208.462.345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8.854.259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150.770.120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427264"/>
                  </a:ext>
                </a:extLst>
              </a:tr>
              <a:tr h="13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126.063.631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120.616.296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-5.447.335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71.837.929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1715"/>
                  </a:ext>
                </a:extLst>
              </a:tr>
              <a:tr h="13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60.474.453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31.822.511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-28.651.942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20.975.836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994296"/>
                  </a:ext>
                </a:extLst>
              </a:tr>
              <a:tr h="13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120.951.836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7.351.852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-113.599.984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5.295.067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43971"/>
                  </a:ext>
                </a:extLst>
              </a:tr>
              <a:tr h="13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59.656.335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6.969.649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-52.686.686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5.238.523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928441"/>
                  </a:ext>
                </a:extLst>
              </a:tr>
              <a:tr h="13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59.233.152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79.675.591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20.442.439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28.833.992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02500"/>
                  </a:ext>
                </a:extLst>
              </a:tr>
              <a:tr h="13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LAS CULTURAS, LAS ARTES Y EL PATRIMONIO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198.193.425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114.865.791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-83.327.634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77.486.256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651234"/>
                  </a:ext>
                </a:extLst>
              </a:tr>
              <a:tr h="252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CIENCIA, TECNOLOGÍA, CONOCIMIENTO E INNOVACIÓN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304.493.223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105.665.530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-198.827.693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53.423.300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407760"/>
                  </a:ext>
                </a:extLst>
              </a:tr>
              <a:tr h="13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TESORO PUBLICO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560.155.386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368.975.065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-191.180.321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428.262.185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936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194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488" y="715917"/>
            <a:ext cx="807996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24488" y="1356354"/>
            <a:ext cx="770164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2B2D967-C3A2-4256-B0B1-3E3BF0C65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330379"/>
              </p:ext>
            </p:extLst>
          </p:nvPr>
        </p:nvGraphicFramePr>
        <p:xfrm>
          <a:off x="524487" y="1770823"/>
          <a:ext cx="8079960" cy="2133640"/>
        </p:xfrm>
        <a:graphic>
          <a:graphicData uri="http://schemas.openxmlformats.org/drawingml/2006/table">
            <a:tbl>
              <a:tblPr/>
              <a:tblGrid>
                <a:gridCol w="264224">
                  <a:extLst>
                    <a:ext uri="{9D8B030D-6E8A-4147-A177-3AD203B41FA5}">
                      <a16:colId xmlns:a16="http://schemas.microsoft.com/office/drawing/2014/main" val="497110380"/>
                    </a:ext>
                  </a:extLst>
                </a:gridCol>
                <a:gridCol w="264224">
                  <a:extLst>
                    <a:ext uri="{9D8B030D-6E8A-4147-A177-3AD203B41FA5}">
                      <a16:colId xmlns:a16="http://schemas.microsoft.com/office/drawing/2014/main" val="3103877302"/>
                    </a:ext>
                  </a:extLst>
                </a:gridCol>
                <a:gridCol w="264224">
                  <a:extLst>
                    <a:ext uri="{9D8B030D-6E8A-4147-A177-3AD203B41FA5}">
                      <a16:colId xmlns:a16="http://schemas.microsoft.com/office/drawing/2014/main" val="3362797165"/>
                    </a:ext>
                  </a:extLst>
                </a:gridCol>
                <a:gridCol w="2980444">
                  <a:extLst>
                    <a:ext uri="{9D8B030D-6E8A-4147-A177-3AD203B41FA5}">
                      <a16:colId xmlns:a16="http://schemas.microsoft.com/office/drawing/2014/main" val="3836478195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1938856082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718725141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363365943"/>
                    </a:ext>
                  </a:extLst>
                </a:gridCol>
                <a:gridCol w="708119">
                  <a:extLst>
                    <a:ext uri="{9D8B030D-6E8A-4147-A177-3AD203B41FA5}">
                      <a16:colId xmlns:a16="http://schemas.microsoft.com/office/drawing/2014/main" val="1898082567"/>
                    </a:ext>
                  </a:extLst>
                </a:gridCol>
                <a:gridCol w="753037">
                  <a:extLst>
                    <a:ext uri="{9D8B030D-6E8A-4147-A177-3AD203B41FA5}">
                      <a16:colId xmlns:a16="http://schemas.microsoft.com/office/drawing/2014/main" val="3879775083"/>
                    </a:ext>
                  </a:extLst>
                </a:gridCol>
                <a:gridCol w="721331">
                  <a:extLst>
                    <a:ext uri="{9D8B030D-6E8A-4147-A177-3AD203B41FA5}">
                      <a16:colId xmlns:a16="http://schemas.microsoft.com/office/drawing/2014/main" val="91867422"/>
                    </a:ext>
                  </a:extLst>
                </a:gridCol>
              </a:tblGrid>
              <a:tr h="1463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473257"/>
                  </a:ext>
                </a:extLst>
              </a:tr>
              <a:tr h="3828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742082"/>
                  </a:ext>
                </a:extLst>
              </a:tr>
              <a:tr h="1640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313.870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-25.486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238.789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441556"/>
                  </a:ext>
                </a:extLst>
              </a:tr>
              <a:tr h="130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313.870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-25.486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238.789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902312"/>
                  </a:ext>
                </a:extLst>
              </a:tr>
              <a:tr h="130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186.923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177.557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-9.366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118.079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061156"/>
                  </a:ext>
                </a:extLst>
              </a:tr>
              <a:tr h="130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160.024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154.195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-5.829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106.623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310316"/>
                  </a:ext>
                </a:extLst>
              </a:tr>
              <a:tr h="130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445479"/>
                  </a:ext>
                </a:extLst>
              </a:tr>
              <a:tr h="130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36831"/>
                  </a:ext>
                </a:extLst>
              </a:tr>
              <a:tr h="130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19.782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-2.997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941041"/>
                  </a:ext>
                </a:extLst>
              </a:tr>
              <a:tr h="130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152.433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136.313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120.710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6963"/>
                  </a:ext>
                </a:extLst>
              </a:tr>
              <a:tr h="130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33.769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-1.274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174"/>
                  </a:ext>
                </a:extLst>
              </a:tr>
              <a:tr h="130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49.885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-10.955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66.210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500049"/>
                  </a:ext>
                </a:extLst>
              </a:tr>
              <a:tr h="130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48.106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45.152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24.979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480152"/>
                  </a:ext>
                </a:extLst>
              </a:tr>
              <a:tr h="130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9.718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289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08820" y="661625"/>
            <a:ext cx="813511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8519" y="3861048"/>
            <a:ext cx="8095416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SEPTIEMBRE 2020 de Fondo FRP en millones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16CEE3D-87B5-410E-BB1F-681E224C3A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069509"/>
              </p:ext>
            </p:extLst>
          </p:nvPr>
        </p:nvGraphicFramePr>
        <p:xfrm>
          <a:off x="508820" y="4381146"/>
          <a:ext cx="8135117" cy="1626024"/>
        </p:xfrm>
        <a:graphic>
          <a:graphicData uri="http://schemas.openxmlformats.org/drawingml/2006/table">
            <a:tbl>
              <a:tblPr/>
              <a:tblGrid>
                <a:gridCol w="267955">
                  <a:extLst>
                    <a:ext uri="{9D8B030D-6E8A-4147-A177-3AD203B41FA5}">
                      <a16:colId xmlns:a16="http://schemas.microsoft.com/office/drawing/2014/main" val="858738364"/>
                    </a:ext>
                  </a:extLst>
                </a:gridCol>
                <a:gridCol w="267955">
                  <a:extLst>
                    <a:ext uri="{9D8B030D-6E8A-4147-A177-3AD203B41FA5}">
                      <a16:colId xmlns:a16="http://schemas.microsoft.com/office/drawing/2014/main" val="642582630"/>
                    </a:ext>
                  </a:extLst>
                </a:gridCol>
                <a:gridCol w="267955">
                  <a:extLst>
                    <a:ext uri="{9D8B030D-6E8A-4147-A177-3AD203B41FA5}">
                      <a16:colId xmlns:a16="http://schemas.microsoft.com/office/drawing/2014/main" val="3688564792"/>
                    </a:ext>
                  </a:extLst>
                </a:gridCol>
                <a:gridCol w="3022532">
                  <a:extLst>
                    <a:ext uri="{9D8B030D-6E8A-4147-A177-3AD203B41FA5}">
                      <a16:colId xmlns:a16="http://schemas.microsoft.com/office/drawing/2014/main" val="3829999566"/>
                    </a:ext>
                  </a:extLst>
                </a:gridCol>
                <a:gridCol w="718120">
                  <a:extLst>
                    <a:ext uri="{9D8B030D-6E8A-4147-A177-3AD203B41FA5}">
                      <a16:colId xmlns:a16="http://schemas.microsoft.com/office/drawing/2014/main" val="3179196654"/>
                    </a:ext>
                  </a:extLst>
                </a:gridCol>
                <a:gridCol w="718120">
                  <a:extLst>
                    <a:ext uri="{9D8B030D-6E8A-4147-A177-3AD203B41FA5}">
                      <a16:colId xmlns:a16="http://schemas.microsoft.com/office/drawing/2014/main" val="3744225344"/>
                    </a:ext>
                  </a:extLst>
                </a:gridCol>
                <a:gridCol w="718120">
                  <a:extLst>
                    <a:ext uri="{9D8B030D-6E8A-4147-A177-3AD203B41FA5}">
                      <a16:colId xmlns:a16="http://schemas.microsoft.com/office/drawing/2014/main" val="2746510247"/>
                    </a:ext>
                  </a:extLst>
                </a:gridCol>
                <a:gridCol w="718120">
                  <a:extLst>
                    <a:ext uri="{9D8B030D-6E8A-4147-A177-3AD203B41FA5}">
                      <a16:colId xmlns:a16="http://schemas.microsoft.com/office/drawing/2014/main" val="646443222"/>
                    </a:ext>
                  </a:extLst>
                </a:gridCol>
                <a:gridCol w="718120">
                  <a:extLst>
                    <a:ext uri="{9D8B030D-6E8A-4147-A177-3AD203B41FA5}">
                      <a16:colId xmlns:a16="http://schemas.microsoft.com/office/drawing/2014/main" val="940957649"/>
                    </a:ext>
                  </a:extLst>
                </a:gridCol>
                <a:gridCol w="718120">
                  <a:extLst>
                    <a:ext uri="{9D8B030D-6E8A-4147-A177-3AD203B41FA5}">
                      <a16:colId xmlns:a16="http://schemas.microsoft.com/office/drawing/2014/main" val="2441273853"/>
                    </a:ext>
                  </a:extLst>
                </a:gridCol>
              </a:tblGrid>
              <a:tr h="1383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219370"/>
                  </a:ext>
                </a:extLst>
              </a:tr>
              <a:tr h="3987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622280"/>
                  </a:ext>
                </a:extLst>
              </a:tr>
              <a:tr h="1708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384.461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031752"/>
                  </a:ext>
                </a:extLst>
              </a:tr>
              <a:tr h="130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10.433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10.433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450839"/>
                  </a:ext>
                </a:extLst>
              </a:tr>
              <a:tr h="130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597729"/>
                  </a:ext>
                </a:extLst>
              </a:tr>
              <a:tr h="130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380219"/>
                  </a:ext>
                </a:extLst>
              </a:tr>
              <a:tr h="130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609.068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375382"/>
                  </a:ext>
                </a:extLst>
              </a:tr>
              <a:tr h="130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273.066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378.903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243728"/>
                  </a:ext>
                </a:extLst>
              </a:tr>
              <a:tr h="130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273.056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273.056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378.903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413653"/>
                  </a:ext>
                </a:extLst>
              </a:tr>
              <a:tr h="1302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595308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832A551-BC26-4849-9E3A-0A73BFBA3B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972484"/>
              </p:ext>
            </p:extLst>
          </p:nvPr>
        </p:nvGraphicFramePr>
        <p:xfrm>
          <a:off x="2355850" y="2044089"/>
          <a:ext cx="4432300" cy="13716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377518052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14424770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septiembre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8508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9.477,13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97045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-1.415,51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9932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2.099,16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83343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1.121,54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7409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-43,09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7616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11.239,23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928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9552" y="679104"/>
            <a:ext cx="80648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564967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SEPTIEMBRE 2020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769" y="3744537"/>
            <a:ext cx="8064461" cy="2411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6778E6B-BAE5-4875-81FD-DBC5533018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377438"/>
              </p:ext>
            </p:extLst>
          </p:nvPr>
        </p:nvGraphicFramePr>
        <p:xfrm>
          <a:off x="539552" y="4077072"/>
          <a:ext cx="8062698" cy="1983475"/>
        </p:xfrm>
        <a:graphic>
          <a:graphicData uri="http://schemas.openxmlformats.org/drawingml/2006/table">
            <a:tbl>
              <a:tblPr/>
              <a:tblGrid>
                <a:gridCol w="263659">
                  <a:extLst>
                    <a:ext uri="{9D8B030D-6E8A-4147-A177-3AD203B41FA5}">
                      <a16:colId xmlns:a16="http://schemas.microsoft.com/office/drawing/2014/main" val="2367504195"/>
                    </a:ext>
                  </a:extLst>
                </a:gridCol>
                <a:gridCol w="263659">
                  <a:extLst>
                    <a:ext uri="{9D8B030D-6E8A-4147-A177-3AD203B41FA5}">
                      <a16:colId xmlns:a16="http://schemas.microsoft.com/office/drawing/2014/main" val="515661215"/>
                    </a:ext>
                  </a:extLst>
                </a:gridCol>
                <a:gridCol w="263659">
                  <a:extLst>
                    <a:ext uri="{9D8B030D-6E8A-4147-A177-3AD203B41FA5}">
                      <a16:colId xmlns:a16="http://schemas.microsoft.com/office/drawing/2014/main" val="1933982809"/>
                    </a:ext>
                  </a:extLst>
                </a:gridCol>
                <a:gridCol w="2974078">
                  <a:extLst>
                    <a:ext uri="{9D8B030D-6E8A-4147-A177-3AD203B41FA5}">
                      <a16:colId xmlns:a16="http://schemas.microsoft.com/office/drawing/2014/main" val="1006846283"/>
                    </a:ext>
                  </a:extLst>
                </a:gridCol>
                <a:gridCol w="706606">
                  <a:extLst>
                    <a:ext uri="{9D8B030D-6E8A-4147-A177-3AD203B41FA5}">
                      <a16:colId xmlns:a16="http://schemas.microsoft.com/office/drawing/2014/main" val="3595386958"/>
                    </a:ext>
                  </a:extLst>
                </a:gridCol>
                <a:gridCol w="706606">
                  <a:extLst>
                    <a:ext uri="{9D8B030D-6E8A-4147-A177-3AD203B41FA5}">
                      <a16:colId xmlns:a16="http://schemas.microsoft.com/office/drawing/2014/main" val="3488392431"/>
                    </a:ext>
                  </a:extLst>
                </a:gridCol>
                <a:gridCol w="706606">
                  <a:extLst>
                    <a:ext uri="{9D8B030D-6E8A-4147-A177-3AD203B41FA5}">
                      <a16:colId xmlns:a16="http://schemas.microsoft.com/office/drawing/2014/main" val="3314997286"/>
                    </a:ext>
                  </a:extLst>
                </a:gridCol>
                <a:gridCol w="706606">
                  <a:extLst>
                    <a:ext uri="{9D8B030D-6E8A-4147-A177-3AD203B41FA5}">
                      <a16:colId xmlns:a16="http://schemas.microsoft.com/office/drawing/2014/main" val="986358929"/>
                    </a:ext>
                  </a:extLst>
                </a:gridCol>
                <a:gridCol w="751429">
                  <a:extLst>
                    <a:ext uri="{9D8B030D-6E8A-4147-A177-3AD203B41FA5}">
                      <a16:colId xmlns:a16="http://schemas.microsoft.com/office/drawing/2014/main" val="526287355"/>
                    </a:ext>
                  </a:extLst>
                </a:gridCol>
                <a:gridCol w="719790">
                  <a:extLst>
                    <a:ext uri="{9D8B030D-6E8A-4147-A177-3AD203B41FA5}">
                      <a16:colId xmlns:a16="http://schemas.microsoft.com/office/drawing/2014/main" val="3886179057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293399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793252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3.169.797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89536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4279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73425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40747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3.090.000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30900000,0%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16328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176.615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176.615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77.713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8724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176.605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176.605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77.713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58807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20090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60564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85943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594.254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054142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F344BF3-AD83-465E-A356-D4799485D3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753567"/>
              </p:ext>
            </p:extLst>
          </p:nvPr>
        </p:nvGraphicFramePr>
        <p:xfrm>
          <a:off x="2411760" y="2148352"/>
          <a:ext cx="4432300" cy="13716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31357934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44724216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septiembre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8299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63376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-17.048,27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62758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3.290,82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65847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1.756,74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82277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-28,74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86056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9.736,26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397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528176" y="754789"/>
            <a:ext cx="808764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28175" y="1509220"/>
            <a:ext cx="8087647" cy="311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E7A1217-AB9F-40D3-B9F0-0E157207B0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589971"/>
              </p:ext>
            </p:extLst>
          </p:nvPr>
        </p:nvGraphicFramePr>
        <p:xfrm>
          <a:off x="528174" y="1830673"/>
          <a:ext cx="8087648" cy="1636310"/>
        </p:xfrm>
        <a:graphic>
          <a:graphicData uri="http://schemas.openxmlformats.org/drawingml/2006/table">
            <a:tbl>
              <a:tblPr/>
              <a:tblGrid>
                <a:gridCol w="264475">
                  <a:extLst>
                    <a:ext uri="{9D8B030D-6E8A-4147-A177-3AD203B41FA5}">
                      <a16:colId xmlns:a16="http://schemas.microsoft.com/office/drawing/2014/main" val="1956396940"/>
                    </a:ext>
                  </a:extLst>
                </a:gridCol>
                <a:gridCol w="264475">
                  <a:extLst>
                    <a:ext uri="{9D8B030D-6E8A-4147-A177-3AD203B41FA5}">
                      <a16:colId xmlns:a16="http://schemas.microsoft.com/office/drawing/2014/main" val="3144069975"/>
                    </a:ext>
                  </a:extLst>
                </a:gridCol>
                <a:gridCol w="264475">
                  <a:extLst>
                    <a:ext uri="{9D8B030D-6E8A-4147-A177-3AD203B41FA5}">
                      <a16:colId xmlns:a16="http://schemas.microsoft.com/office/drawing/2014/main" val="3668392575"/>
                    </a:ext>
                  </a:extLst>
                </a:gridCol>
                <a:gridCol w="2983280">
                  <a:extLst>
                    <a:ext uri="{9D8B030D-6E8A-4147-A177-3AD203B41FA5}">
                      <a16:colId xmlns:a16="http://schemas.microsoft.com/office/drawing/2014/main" val="564995680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3599105622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4005388301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377215262"/>
                    </a:ext>
                  </a:extLst>
                </a:gridCol>
                <a:gridCol w="708793">
                  <a:extLst>
                    <a:ext uri="{9D8B030D-6E8A-4147-A177-3AD203B41FA5}">
                      <a16:colId xmlns:a16="http://schemas.microsoft.com/office/drawing/2014/main" val="817051972"/>
                    </a:ext>
                  </a:extLst>
                </a:gridCol>
                <a:gridCol w="753754">
                  <a:extLst>
                    <a:ext uri="{9D8B030D-6E8A-4147-A177-3AD203B41FA5}">
                      <a16:colId xmlns:a16="http://schemas.microsoft.com/office/drawing/2014/main" val="1513789931"/>
                    </a:ext>
                  </a:extLst>
                </a:gridCol>
                <a:gridCol w="722017">
                  <a:extLst>
                    <a:ext uri="{9D8B030D-6E8A-4147-A177-3AD203B41FA5}">
                      <a16:colId xmlns:a16="http://schemas.microsoft.com/office/drawing/2014/main" val="3167778166"/>
                    </a:ext>
                  </a:extLst>
                </a:gridCol>
              </a:tblGrid>
              <a:tr h="1487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721652"/>
                  </a:ext>
                </a:extLst>
              </a:tr>
              <a:tr h="3893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982371"/>
                  </a:ext>
                </a:extLst>
              </a:tr>
              <a:tr h="1668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17.566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376553"/>
                  </a:ext>
                </a:extLst>
              </a:tr>
              <a:tr h="133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845100"/>
                  </a:ext>
                </a:extLst>
              </a:tr>
              <a:tr h="133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808034"/>
                  </a:ext>
                </a:extLst>
              </a:tr>
              <a:tr h="133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36551"/>
                  </a:ext>
                </a:extLst>
              </a:tr>
              <a:tr h="133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284366"/>
                  </a:ext>
                </a:extLst>
              </a:tr>
              <a:tr h="133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17.566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445733"/>
                  </a:ext>
                </a:extLst>
              </a:tr>
              <a:tr h="133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16.883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1101,3%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1101,3%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550835"/>
                  </a:ext>
                </a:extLst>
              </a:tr>
              <a:tr h="133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477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6585" y="709927"/>
            <a:ext cx="801357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212" y="1339889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893FE4A-82FC-4724-B3CC-989745B0A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918539"/>
              </p:ext>
            </p:extLst>
          </p:nvPr>
        </p:nvGraphicFramePr>
        <p:xfrm>
          <a:off x="547953" y="1683098"/>
          <a:ext cx="8022204" cy="1582275"/>
        </p:xfrm>
        <a:graphic>
          <a:graphicData uri="http://schemas.openxmlformats.org/drawingml/2006/table">
            <a:tbl>
              <a:tblPr/>
              <a:tblGrid>
                <a:gridCol w="271000">
                  <a:extLst>
                    <a:ext uri="{9D8B030D-6E8A-4147-A177-3AD203B41FA5}">
                      <a16:colId xmlns:a16="http://schemas.microsoft.com/office/drawing/2014/main" val="2288528124"/>
                    </a:ext>
                  </a:extLst>
                </a:gridCol>
                <a:gridCol w="242258">
                  <a:extLst>
                    <a:ext uri="{9D8B030D-6E8A-4147-A177-3AD203B41FA5}">
                      <a16:colId xmlns:a16="http://schemas.microsoft.com/office/drawing/2014/main" val="768531415"/>
                    </a:ext>
                  </a:extLst>
                </a:gridCol>
                <a:gridCol w="256629">
                  <a:extLst>
                    <a:ext uri="{9D8B030D-6E8A-4147-A177-3AD203B41FA5}">
                      <a16:colId xmlns:a16="http://schemas.microsoft.com/office/drawing/2014/main" val="1465371410"/>
                    </a:ext>
                  </a:extLst>
                </a:gridCol>
                <a:gridCol w="3069275">
                  <a:extLst>
                    <a:ext uri="{9D8B030D-6E8A-4147-A177-3AD203B41FA5}">
                      <a16:colId xmlns:a16="http://schemas.microsoft.com/office/drawing/2014/main" val="167578155"/>
                    </a:ext>
                  </a:extLst>
                </a:gridCol>
                <a:gridCol w="687764">
                  <a:extLst>
                    <a:ext uri="{9D8B030D-6E8A-4147-A177-3AD203B41FA5}">
                      <a16:colId xmlns:a16="http://schemas.microsoft.com/office/drawing/2014/main" val="2207321467"/>
                    </a:ext>
                  </a:extLst>
                </a:gridCol>
                <a:gridCol w="687764">
                  <a:extLst>
                    <a:ext uri="{9D8B030D-6E8A-4147-A177-3AD203B41FA5}">
                      <a16:colId xmlns:a16="http://schemas.microsoft.com/office/drawing/2014/main" val="264725171"/>
                    </a:ext>
                  </a:extLst>
                </a:gridCol>
                <a:gridCol w="687764">
                  <a:extLst>
                    <a:ext uri="{9D8B030D-6E8A-4147-A177-3AD203B41FA5}">
                      <a16:colId xmlns:a16="http://schemas.microsoft.com/office/drawing/2014/main" val="882329233"/>
                    </a:ext>
                  </a:extLst>
                </a:gridCol>
                <a:gridCol w="687764">
                  <a:extLst>
                    <a:ext uri="{9D8B030D-6E8A-4147-A177-3AD203B41FA5}">
                      <a16:colId xmlns:a16="http://schemas.microsoft.com/office/drawing/2014/main" val="4275713024"/>
                    </a:ext>
                  </a:extLst>
                </a:gridCol>
                <a:gridCol w="731391">
                  <a:extLst>
                    <a:ext uri="{9D8B030D-6E8A-4147-A177-3AD203B41FA5}">
                      <a16:colId xmlns:a16="http://schemas.microsoft.com/office/drawing/2014/main" val="2890010787"/>
                    </a:ext>
                  </a:extLst>
                </a:gridCol>
                <a:gridCol w="700595">
                  <a:extLst>
                    <a:ext uri="{9D8B030D-6E8A-4147-A177-3AD203B41FA5}">
                      <a16:colId xmlns:a16="http://schemas.microsoft.com/office/drawing/2014/main" val="2939739322"/>
                    </a:ext>
                  </a:extLst>
                </a:gridCol>
              </a:tblGrid>
              <a:tr h="1287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604425"/>
                  </a:ext>
                </a:extLst>
              </a:tr>
              <a:tr h="3711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076687"/>
                  </a:ext>
                </a:extLst>
              </a:tr>
              <a:tr h="1590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402.110.111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411.710.111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577.222.034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143,5%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357137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21.101.919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30.701.919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355.304.498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1683,8%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1157,3%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651615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21.101.919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30.701.919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355.304.498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1683,8%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1157,3%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266598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381.008.192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381.008.192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221.917.536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536584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381.008.182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381.008.182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221.917.536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377180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22.743.297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22.743.297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652904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Programa Financiamiento Gobiernos Regionales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358.264.885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358.264.885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221.917.536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116004"/>
                  </a:ext>
                </a:extLst>
              </a:tr>
              <a:tr h="121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303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559889" y="749675"/>
            <a:ext cx="801357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1188" y="1410726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1188" y="4207928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CF7708E-D1A0-4D79-89EB-7E3FE6A486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14061"/>
              </p:ext>
            </p:extLst>
          </p:nvPr>
        </p:nvGraphicFramePr>
        <p:xfrm>
          <a:off x="531187" y="1700808"/>
          <a:ext cx="8041625" cy="2207151"/>
        </p:xfrm>
        <a:graphic>
          <a:graphicData uri="http://schemas.openxmlformats.org/drawingml/2006/table">
            <a:tbl>
              <a:tblPr/>
              <a:tblGrid>
                <a:gridCol w="286791">
                  <a:extLst>
                    <a:ext uri="{9D8B030D-6E8A-4147-A177-3AD203B41FA5}">
                      <a16:colId xmlns:a16="http://schemas.microsoft.com/office/drawing/2014/main" val="2078536075"/>
                    </a:ext>
                  </a:extLst>
                </a:gridCol>
                <a:gridCol w="3235005">
                  <a:extLst>
                    <a:ext uri="{9D8B030D-6E8A-4147-A177-3AD203B41FA5}">
                      <a16:colId xmlns:a16="http://schemas.microsoft.com/office/drawing/2014/main" val="2188377620"/>
                    </a:ext>
                  </a:extLst>
                </a:gridCol>
                <a:gridCol w="768600">
                  <a:extLst>
                    <a:ext uri="{9D8B030D-6E8A-4147-A177-3AD203B41FA5}">
                      <a16:colId xmlns:a16="http://schemas.microsoft.com/office/drawing/2014/main" val="2470754789"/>
                    </a:ext>
                  </a:extLst>
                </a:gridCol>
                <a:gridCol w="768600">
                  <a:extLst>
                    <a:ext uri="{9D8B030D-6E8A-4147-A177-3AD203B41FA5}">
                      <a16:colId xmlns:a16="http://schemas.microsoft.com/office/drawing/2014/main" val="1828477142"/>
                    </a:ext>
                  </a:extLst>
                </a:gridCol>
                <a:gridCol w="768600">
                  <a:extLst>
                    <a:ext uri="{9D8B030D-6E8A-4147-A177-3AD203B41FA5}">
                      <a16:colId xmlns:a16="http://schemas.microsoft.com/office/drawing/2014/main" val="853032954"/>
                    </a:ext>
                  </a:extLst>
                </a:gridCol>
                <a:gridCol w="768600">
                  <a:extLst>
                    <a:ext uri="{9D8B030D-6E8A-4147-A177-3AD203B41FA5}">
                      <a16:colId xmlns:a16="http://schemas.microsoft.com/office/drawing/2014/main" val="2968457043"/>
                    </a:ext>
                  </a:extLst>
                </a:gridCol>
                <a:gridCol w="699771">
                  <a:extLst>
                    <a:ext uri="{9D8B030D-6E8A-4147-A177-3AD203B41FA5}">
                      <a16:colId xmlns:a16="http://schemas.microsoft.com/office/drawing/2014/main" val="2182104428"/>
                    </a:ext>
                  </a:extLst>
                </a:gridCol>
                <a:gridCol w="745658">
                  <a:extLst>
                    <a:ext uri="{9D8B030D-6E8A-4147-A177-3AD203B41FA5}">
                      <a16:colId xmlns:a16="http://schemas.microsoft.com/office/drawing/2014/main" val="2460243944"/>
                    </a:ext>
                  </a:extLst>
                </a:gridCol>
              </a:tblGrid>
              <a:tr h="1347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38" marR="8438" marT="8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38" marR="8438" marT="84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27336"/>
                  </a:ext>
                </a:extLst>
              </a:tr>
              <a:tr h="4127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38" marR="8438" marT="84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779594"/>
                  </a:ext>
                </a:extLst>
              </a:tr>
              <a:tr h="143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49.671.985.498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51.209.146.959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1.537.161.461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45.603.308.649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775395"/>
                  </a:ext>
                </a:extLst>
              </a:tr>
              <a:tr h="134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129.914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129.914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86.928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533375"/>
                  </a:ext>
                </a:extLst>
              </a:tr>
              <a:tr h="134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214.930.332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717006"/>
                  </a:ext>
                </a:extLst>
              </a:tr>
              <a:tr h="134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4.340.029.994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4.637.197.986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297.167.992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4.262.403.390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724340"/>
                  </a:ext>
                </a:extLst>
              </a:tr>
              <a:tr h="134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42.269.787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211348935,0%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211348935,0%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396541"/>
                  </a:ext>
                </a:extLst>
              </a:tr>
              <a:tr h="134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41.970.147.356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1.441.144.484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30.456.452.556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049407"/>
                  </a:ext>
                </a:extLst>
              </a:tr>
              <a:tr h="168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191.521.011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383595"/>
                  </a:ext>
                </a:extLst>
              </a:tr>
              <a:tr h="134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311.122.106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320.722.106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1.522.564.867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489,4%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474,7%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833536"/>
                  </a:ext>
                </a:extLst>
              </a:tr>
              <a:tr h="134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689.703.456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3448517280,0%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113126"/>
                  </a:ext>
                </a:extLst>
              </a:tr>
              <a:tr h="134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1.457.909.807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1.247.158.772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-210.751.035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828.577.936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63281"/>
                  </a:ext>
                </a:extLst>
              </a:tr>
              <a:tr h="134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2.500.140.936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7.394.798.386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295,8%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295,8%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855685"/>
                  </a:ext>
                </a:extLst>
              </a:tr>
              <a:tr h="134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38" marR="8438" marT="84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058581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7ACDE6BC-3CBB-4ED2-92AE-EF27D8482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981333"/>
              </p:ext>
            </p:extLst>
          </p:nvPr>
        </p:nvGraphicFramePr>
        <p:xfrm>
          <a:off x="531187" y="4495960"/>
          <a:ext cx="8050873" cy="1771235"/>
        </p:xfrm>
        <a:graphic>
          <a:graphicData uri="http://schemas.openxmlformats.org/drawingml/2006/table">
            <a:tbl>
              <a:tblPr/>
              <a:tblGrid>
                <a:gridCol w="288769">
                  <a:extLst>
                    <a:ext uri="{9D8B030D-6E8A-4147-A177-3AD203B41FA5}">
                      <a16:colId xmlns:a16="http://schemas.microsoft.com/office/drawing/2014/main" val="3579598478"/>
                    </a:ext>
                  </a:extLst>
                </a:gridCol>
                <a:gridCol w="3257312">
                  <a:extLst>
                    <a:ext uri="{9D8B030D-6E8A-4147-A177-3AD203B41FA5}">
                      <a16:colId xmlns:a16="http://schemas.microsoft.com/office/drawing/2014/main" val="4175187979"/>
                    </a:ext>
                  </a:extLst>
                </a:gridCol>
                <a:gridCol w="773900">
                  <a:extLst>
                    <a:ext uri="{9D8B030D-6E8A-4147-A177-3AD203B41FA5}">
                      <a16:colId xmlns:a16="http://schemas.microsoft.com/office/drawing/2014/main" val="2293894146"/>
                    </a:ext>
                  </a:extLst>
                </a:gridCol>
                <a:gridCol w="773900">
                  <a:extLst>
                    <a:ext uri="{9D8B030D-6E8A-4147-A177-3AD203B41FA5}">
                      <a16:colId xmlns:a16="http://schemas.microsoft.com/office/drawing/2014/main" val="1427388104"/>
                    </a:ext>
                  </a:extLst>
                </a:gridCol>
                <a:gridCol w="773900">
                  <a:extLst>
                    <a:ext uri="{9D8B030D-6E8A-4147-A177-3AD203B41FA5}">
                      <a16:colId xmlns:a16="http://schemas.microsoft.com/office/drawing/2014/main" val="963187559"/>
                    </a:ext>
                  </a:extLst>
                </a:gridCol>
                <a:gridCol w="773900">
                  <a:extLst>
                    <a:ext uri="{9D8B030D-6E8A-4147-A177-3AD203B41FA5}">
                      <a16:colId xmlns:a16="http://schemas.microsoft.com/office/drawing/2014/main" val="1532746746"/>
                    </a:ext>
                  </a:extLst>
                </a:gridCol>
                <a:gridCol w="704596">
                  <a:extLst>
                    <a:ext uri="{9D8B030D-6E8A-4147-A177-3AD203B41FA5}">
                      <a16:colId xmlns:a16="http://schemas.microsoft.com/office/drawing/2014/main" val="2391550527"/>
                    </a:ext>
                  </a:extLst>
                </a:gridCol>
                <a:gridCol w="704596">
                  <a:extLst>
                    <a:ext uri="{9D8B030D-6E8A-4147-A177-3AD203B41FA5}">
                      <a16:colId xmlns:a16="http://schemas.microsoft.com/office/drawing/2014/main" val="2480379767"/>
                    </a:ext>
                  </a:extLst>
                </a:gridCol>
              </a:tblGrid>
              <a:tr h="1460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144038"/>
                  </a:ext>
                </a:extLst>
              </a:tr>
              <a:tr h="4473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811914"/>
                  </a:ext>
                </a:extLst>
              </a:tr>
              <a:tr h="155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6.182.873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7.007.387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824.514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6.257.298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907317"/>
                  </a:ext>
                </a:extLst>
              </a:tr>
              <a:tr h="146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20.266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064314"/>
                  </a:ext>
                </a:extLst>
              </a:tr>
              <a:tr h="146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373769"/>
                  </a:ext>
                </a:extLst>
              </a:tr>
              <a:tr h="146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568046"/>
                  </a:ext>
                </a:extLst>
              </a:tr>
              <a:tr h="146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313.870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-25.486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238.789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213188"/>
                  </a:ext>
                </a:extLst>
              </a:tr>
              <a:tr h="146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4.773.813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5.623.813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4.388.120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016651"/>
                  </a:ext>
                </a:extLst>
              </a:tr>
              <a:tr h="146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1.607.458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049893"/>
                  </a:ext>
                </a:extLst>
              </a:tr>
              <a:tr h="146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580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662059"/>
            <a:ext cx="7972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2110" y="1648584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C2A41A6-8E29-49AF-90A2-B4A2493312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210347"/>
              </p:ext>
            </p:extLst>
          </p:nvPr>
        </p:nvGraphicFramePr>
        <p:xfrm>
          <a:off x="541731" y="1936616"/>
          <a:ext cx="7972475" cy="1493162"/>
        </p:xfrm>
        <a:graphic>
          <a:graphicData uri="http://schemas.openxmlformats.org/drawingml/2006/table">
            <a:tbl>
              <a:tblPr/>
              <a:tblGrid>
                <a:gridCol w="285853">
                  <a:extLst>
                    <a:ext uri="{9D8B030D-6E8A-4147-A177-3AD203B41FA5}">
                      <a16:colId xmlns:a16="http://schemas.microsoft.com/office/drawing/2014/main" val="281621162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79120741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813126229"/>
                    </a:ext>
                  </a:extLst>
                </a:gridCol>
                <a:gridCol w="2861007">
                  <a:extLst>
                    <a:ext uri="{9D8B030D-6E8A-4147-A177-3AD203B41FA5}">
                      <a16:colId xmlns:a16="http://schemas.microsoft.com/office/drawing/2014/main" val="250507832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772754105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258162888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777846968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335548602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776715890"/>
                    </a:ext>
                  </a:extLst>
                </a:gridCol>
                <a:gridCol w="711735">
                  <a:extLst>
                    <a:ext uri="{9D8B030D-6E8A-4147-A177-3AD203B41FA5}">
                      <a16:colId xmlns:a16="http://schemas.microsoft.com/office/drawing/2014/main" val="797098946"/>
                    </a:ext>
                  </a:extLst>
                </a:gridCol>
              </a:tblGrid>
              <a:tr h="1358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395102"/>
                  </a:ext>
                </a:extLst>
              </a:tr>
              <a:tr h="3917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269991"/>
                  </a:ext>
                </a:extLst>
              </a:tr>
              <a:tr h="1678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161.101.797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43.916.958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243.634.528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168090"/>
                  </a:ext>
                </a:extLst>
              </a:tr>
              <a:tr h="127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130.074.118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43.916.958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95.314.467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344755"/>
                  </a:ext>
                </a:extLst>
              </a:tr>
              <a:tr h="143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130.074.118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43.916.958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95.314.467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084967"/>
                  </a:ext>
                </a:extLst>
              </a:tr>
              <a:tr h="2558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Diagnósticos y Tratamientos de Alto Costo Ley N°20.850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86.157.160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130.074.118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43.916.958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95.314.467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877953"/>
                  </a:ext>
                </a:extLst>
              </a:tr>
              <a:tr h="127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148.320.061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74728"/>
                  </a:ext>
                </a:extLst>
              </a:tr>
              <a:tr h="127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31.027.679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148.320.061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818617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8505936A-F70C-434D-A7CA-67E1C8C06F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664143"/>
              </p:ext>
            </p:extLst>
          </p:nvPr>
        </p:nvGraphicFramePr>
        <p:xfrm>
          <a:off x="2342001" y="4005064"/>
          <a:ext cx="4459997" cy="1371600"/>
        </p:xfrm>
        <a:graphic>
          <a:graphicData uri="http://schemas.openxmlformats.org/drawingml/2006/table">
            <a:tbl>
              <a:tblPr/>
              <a:tblGrid>
                <a:gridCol w="3603780">
                  <a:extLst>
                    <a:ext uri="{9D8B030D-6E8A-4147-A177-3AD203B41FA5}">
                      <a16:colId xmlns:a16="http://schemas.microsoft.com/office/drawing/2014/main" val="4002984971"/>
                    </a:ext>
                  </a:extLst>
                </a:gridCol>
                <a:gridCol w="856217">
                  <a:extLst>
                    <a:ext uri="{9D8B030D-6E8A-4147-A177-3AD203B41FA5}">
                      <a16:colId xmlns:a16="http://schemas.microsoft.com/office/drawing/2014/main" val="173968011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septiembre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86716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Inicial al 30 de junio de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62578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77657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0612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77415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18756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854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6" y="785169"/>
            <a:ext cx="7972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12:  FONDO DE CONTINGENCIA ESTRATÉGICO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8836" y="1464047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51F2015-DF18-4FB7-A6AA-9BCDB9FAAF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901213"/>
              </p:ext>
            </p:extLst>
          </p:nvPr>
        </p:nvGraphicFramePr>
        <p:xfrm>
          <a:off x="544292" y="1839864"/>
          <a:ext cx="7972477" cy="1680054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1268517732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4179748342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378393528"/>
                    </a:ext>
                  </a:extLst>
                </a:gridCol>
                <a:gridCol w="2940798">
                  <a:extLst>
                    <a:ext uri="{9D8B030D-6E8A-4147-A177-3AD203B41FA5}">
                      <a16:colId xmlns:a16="http://schemas.microsoft.com/office/drawing/2014/main" val="82587272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915487667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49033596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3238208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460817752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079468710"/>
                    </a:ext>
                  </a:extLst>
                </a:gridCol>
                <a:gridCol w="711736">
                  <a:extLst>
                    <a:ext uri="{9D8B030D-6E8A-4147-A177-3AD203B41FA5}">
                      <a16:colId xmlns:a16="http://schemas.microsoft.com/office/drawing/2014/main" val="2368351589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110550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296033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3041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847089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06492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861717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44883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67822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50115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39211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FF284F6-4C0A-44A2-9EB6-CCA8918A62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865280"/>
              </p:ext>
            </p:extLst>
          </p:nvPr>
        </p:nvGraphicFramePr>
        <p:xfrm>
          <a:off x="538836" y="4144159"/>
          <a:ext cx="7972476" cy="1709823"/>
        </p:xfrm>
        <a:graphic>
          <a:graphicData uri="http://schemas.openxmlformats.org/drawingml/2006/table">
            <a:tbl>
              <a:tblPr/>
              <a:tblGrid>
                <a:gridCol w="288748">
                  <a:extLst>
                    <a:ext uri="{9D8B030D-6E8A-4147-A177-3AD203B41FA5}">
                      <a16:colId xmlns:a16="http://schemas.microsoft.com/office/drawing/2014/main" val="201611552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38171068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163984559"/>
                    </a:ext>
                  </a:extLst>
                </a:gridCol>
                <a:gridCol w="2858112">
                  <a:extLst>
                    <a:ext uri="{9D8B030D-6E8A-4147-A177-3AD203B41FA5}">
                      <a16:colId xmlns:a16="http://schemas.microsoft.com/office/drawing/2014/main" val="3655454321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210615401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86168833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425313856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53423045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2587227529"/>
                    </a:ext>
                  </a:extLst>
                </a:gridCol>
                <a:gridCol w="711736">
                  <a:extLst>
                    <a:ext uri="{9D8B030D-6E8A-4147-A177-3AD203B41FA5}">
                      <a16:colId xmlns:a16="http://schemas.microsoft.com/office/drawing/2014/main" val="1810686202"/>
                    </a:ext>
                  </a:extLst>
                </a:gridCol>
              </a:tblGrid>
              <a:tr h="1410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681951"/>
                  </a:ext>
                </a:extLst>
              </a:tr>
              <a:tr h="3692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225222"/>
                  </a:ext>
                </a:extLst>
              </a:tr>
              <a:tr h="1582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39273"/>
                  </a:ext>
                </a:extLst>
              </a:tr>
              <a:tr h="12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325033"/>
                  </a:ext>
                </a:extLst>
              </a:tr>
              <a:tr h="135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376018"/>
                  </a:ext>
                </a:extLst>
              </a:tr>
              <a:tr h="12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547515"/>
                  </a:ext>
                </a:extLst>
              </a:tr>
              <a:tr h="244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859066"/>
                  </a:ext>
                </a:extLst>
              </a:tr>
              <a:tr h="12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572961"/>
                  </a:ext>
                </a:extLst>
              </a:tr>
              <a:tr h="12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664625"/>
                  </a:ext>
                </a:extLst>
              </a:tr>
              <a:tr h="1262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744345"/>
                  </a:ext>
                </a:extLst>
              </a:tr>
            </a:tbl>
          </a:graphicData>
        </a:graphic>
      </p:graphicFrame>
      <p:sp>
        <p:nvSpPr>
          <p:cNvPr id="7" name="1 Título">
            <a:extLst>
              <a:ext uri="{FF2B5EF4-FFF2-40B4-BE49-F238E27FC236}">
                <a16:creationId xmlns:a16="http://schemas.microsoft.com/office/drawing/2014/main" id="{D1D9B3A1-0D3B-419E-93EC-98473A8413FE}"/>
              </a:ext>
            </a:extLst>
          </p:cNvPr>
          <p:cNvSpPr txBox="1">
            <a:spLocks/>
          </p:cNvSpPr>
          <p:nvPr/>
        </p:nvSpPr>
        <p:spPr>
          <a:xfrm>
            <a:off x="481250" y="3791456"/>
            <a:ext cx="7972477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</p:spTree>
    <p:extLst>
      <p:ext uri="{BB962C8B-B14F-4D97-AF65-F5344CB8AC3E}">
        <p14:creationId xmlns:p14="http://schemas.microsoft.com/office/powerpoint/2010/main" val="4077620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64869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622" y="1401988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544E158-D294-4969-8928-E8FDF38B80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090378"/>
              </p:ext>
            </p:extLst>
          </p:nvPr>
        </p:nvGraphicFramePr>
        <p:xfrm>
          <a:off x="530622" y="1736046"/>
          <a:ext cx="7992276" cy="4358736"/>
        </p:xfrm>
        <a:graphic>
          <a:graphicData uri="http://schemas.openxmlformats.org/drawingml/2006/table">
            <a:tbl>
              <a:tblPr/>
              <a:tblGrid>
                <a:gridCol w="263946">
                  <a:extLst>
                    <a:ext uri="{9D8B030D-6E8A-4147-A177-3AD203B41FA5}">
                      <a16:colId xmlns:a16="http://schemas.microsoft.com/office/drawing/2014/main" val="2879760385"/>
                    </a:ext>
                  </a:extLst>
                </a:gridCol>
                <a:gridCol w="263946">
                  <a:extLst>
                    <a:ext uri="{9D8B030D-6E8A-4147-A177-3AD203B41FA5}">
                      <a16:colId xmlns:a16="http://schemas.microsoft.com/office/drawing/2014/main" val="2673501142"/>
                    </a:ext>
                  </a:extLst>
                </a:gridCol>
                <a:gridCol w="263946">
                  <a:extLst>
                    <a:ext uri="{9D8B030D-6E8A-4147-A177-3AD203B41FA5}">
                      <a16:colId xmlns:a16="http://schemas.microsoft.com/office/drawing/2014/main" val="3814049430"/>
                    </a:ext>
                  </a:extLst>
                </a:gridCol>
                <a:gridCol w="2977308">
                  <a:extLst>
                    <a:ext uri="{9D8B030D-6E8A-4147-A177-3AD203B41FA5}">
                      <a16:colId xmlns:a16="http://schemas.microsoft.com/office/drawing/2014/main" val="3771606329"/>
                    </a:ext>
                  </a:extLst>
                </a:gridCol>
                <a:gridCol w="707374">
                  <a:extLst>
                    <a:ext uri="{9D8B030D-6E8A-4147-A177-3AD203B41FA5}">
                      <a16:colId xmlns:a16="http://schemas.microsoft.com/office/drawing/2014/main" val="4149117319"/>
                    </a:ext>
                  </a:extLst>
                </a:gridCol>
                <a:gridCol w="707374">
                  <a:extLst>
                    <a:ext uri="{9D8B030D-6E8A-4147-A177-3AD203B41FA5}">
                      <a16:colId xmlns:a16="http://schemas.microsoft.com/office/drawing/2014/main" val="2276204354"/>
                    </a:ext>
                  </a:extLst>
                </a:gridCol>
                <a:gridCol w="707374">
                  <a:extLst>
                    <a:ext uri="{9D8B030D-6E8A-4147-A177-3AD203B41FA5}">
                      <a16:colId xmlns:a16="http://schemas.microsoft.com/office/drawing/2014/main" val="3682533590"/>
                    </a:ext>
                  </a:extLst>
                </a:gridCol>
                <a:gridCol w="707374">
                  <a:extLst>
                    <a:ext uri="{9D8B030D-6E8A-4147-A177-3AD203B41FA5}">
                      <a16:colId xmlns:a16="http://schemas.microsoft.com/office/drawing/2014/main" val="3239522290"/>
                    </a:ext>
                  </a:extLst>
                </a:gridCol>
                <a:gridCol w="654586">
                  <a:extLst>
                    <a:ext uri="{9D8B030D-6E8A-4147-A177-3AD203B41FA5}">
                      <a16:colId xmlns:a16="http://schemas.microsoft.com/office/drawing/2014/main" val="537815808"/>
                    </a:ext>
                  </a:extLst>
                </a:gridCol>
                <a:gridCol w="739048">
                  <a:extLst>
                    <a:ext uri="{9D8B030D-6E8A-4147-A177-3AD203B41FA5}">
                      <a16:colId xmlns:a16="http://schemas.microsoft.com/office/drawing/2014/main" val="411777019"/>
                    </a:ext>
                  </a:extLst>
                </a:gridCol>
              </a:tblGrid>
              <a:tr h="1374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028831"/>
                  </a:ext>
                </a:extLst>
              </a:tr>
              <a:tr h="3368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516425"/>
                  </a:ext>
                </a:extLst>
              </a:tr>
              <a:tr h="1443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1.037.914.214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818.637.095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-219.277.119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620.199.770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660911"/>
                  </a:ext>
                </a:extLst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162.116.273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153.295.521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-8.820.752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123.369.452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66925"/>
                  </a:ext>
                </a:extLst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162.116.273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153.295.521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-8.820.752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123.369.452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987300"/>
                  </a:ext>
                </a:extLst>
              </a:tr>
              <a:tr h="219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4.190.453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4.086.296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-104.157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3.201.994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590808"/>
                  </a:ext>
                </a:extLst>
              </a:tr>
              <a:tr h="219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4.535.372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4.431.581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-103.791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3.461.272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947943"/>
                  </a:ext>
                </a:extLst>
              </a:tr>
              <a:tr h="219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4.186.668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4.075.416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-111.252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3.094.783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054698"/>
                  </a:ext>
                </a:extLst>
              </a:tr>
              <a:tr h="219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4.978.683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4.851.427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-127.256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3.220.799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533742"/>
                  </a:ext>
                </a:extLst>
              </a:tr>
              <a:tr h="219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5.273.201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5.145.821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-127.380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3.508.380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407872"/>
                  </a:ext>
                </a:extLst>
              </a:tr>
              <a:tr h="219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3.952.055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3.845.279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-106.776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2.858.785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048687"/>
                  </a:ext>
                </a:extLst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4.559.682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4.468.695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-90.987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3.359.381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267831"/>
                  </a:ext>
                </a:extLst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5.558.582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5.399.367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-159.215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4.149.938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15502"/>
                  </a:ext>
                </a:extLst>
              </a:tr>
              <a:tr h="219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5.141.688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5.003.230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-138.458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4.289.978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742066"/>
                  </a:ext>
                </a:extLst>
              </a:tr>
              <a:tr h="219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4.912.364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4.850.226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-62.138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3.570.458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865181"/>
                  </a:ext>
                </a:extLst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5.342.893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5.205.135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-137.758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4.059.322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210507"/>
                  </a:ext>
                </a:extLst>
              </a:tr>
              <a:tr h="219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4.664.732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4.508.950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-155.782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3.714.024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44695"/>
                  </a:ext>
                </a:extLst>
              </a:tr>
              <a:tr h="219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7.352.877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7.242.262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-110.615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5.443.918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025508"/>
                  </a:ext>
                </a:extLst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4.609.771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4.484.749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-125.022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3.183.917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530470"/>
                  </a:ext>
                </a:extLst>
              </a:tr>
              <a:tr h="2199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4.275.399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4.145.149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-130.250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3.149.853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471537"/>
                  </a:ext>
                </a:extLst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2.528.462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2.459.485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-68.977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1.779.848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587098"/>
                  </a:ext>
                </a:extLst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3.295.240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3.295.240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3.295.240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332230"/>
                  </a:ext>
                </a:extLst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5.895.503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5.895.503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5.145.569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929445"/>
                  </a:ext>
                </a:extLst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4.961.347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4.961.347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1.520.674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432622"/>
                  </a:ext>
                </a:extLst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6.028.604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6.028.604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4.559.680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998256"/>
                  </a:ext>
                </a:extLst>
              </a:tr>
              <a:tr h="110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3.955.188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976.500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-2.978.688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976.500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458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379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4689" y="1331925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E0135A8-CE8C-46B9-89A8-D0BE2754B4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691542"/>
              </p:ext>
            </p:extLst>
          </p:nvPr>
        </p:nvGraphicFramePr>
        <p:xfrm>
          <a:off x="544292" y="1708218"/>
          <a:ext cx="7972478" cy="4351337"/>
        </p:xfrm>
        <a:graphic>
          <a:graphicData uri="http://schemas.openxmlformats.org/drawingml/2006/table">
            <a:tbl>
              <a:tblPr/>
              <a:tblGrid>
                <a:gridCol w="263291">
                  <a:extLst>
                    <a:ext uri="{9D8B030D-6E8A-4147-A177-3AD203B41FA5}">
                      <a16:colId xmlns:a16="http://schemas.microsoft.com/office/drawing/2014/main" val="2783168457"/>
                    </a:ext>
                  </a:extLst>
                </a:gridCol>
                <a:gridCol w="263291">
                  <a:extLst>
                    <a:ext uri="{9D8B030D-6E8A-4147-A177-3AD203B41FA5}">
                      <a16:colId xmlns:a16="http://schemas.microsoft.com/office/drawing/2014/main" val="2337329829"/>
                    </a:ext>
                  </a:extLst>
                </a:gridCol>
                <a:gridCol w="263291">
                  <a:extLst>
                    <a:ext uri="{9D8B030D-6E8A-4147-A177-3AD203B41FA5}">
                      <a16:colId xmlns:a16="http://schemas.microsoft.com/office/drawing/2014/main" val="3865218456"/>
                    </a:ext>
                  </a:extLst>
                </a:gridCol>
                <a:gridCol w="2969932">
                  <a:extLst>
                    <a:ext uri="{9D8B030D-6E8A-4147-A177-3AD203B41FA5}">
                      <a16:colId xmlns:a16="http://schemas.microsoft.com/office/drawing/2014/main" val="322462935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2506324239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2029811216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3752512608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1464525116"/>
                    </a:ext>
                  </a:extLst>
                </a:gridCol>
                <a:gridCol w="652964">
                  <a:extLst>
                    <a:ext uri="{9D8B030D-6E8A-4147-A177-3AD203B41FA5}">
                      <a16:colId xmlns:a16="http://schemas.microsoft.com/office/drawing/2014/main" val="385123495"/>
                    </a:ext>
                  </a:extLst>
                </a:gridCol>
                <a:gridCol w="737217">
                  <a:extLst>
                    <a:ext uri="{9D8B030D-6E8A-4147-A177-3AD203B41FA5}">
                      <a16:colId xmlns:a16="http://schemas.microsoft.com/office/drawing/2014/main" val="1476627081"/>
                    </a:ext>
                  </a:extLst>
                </a:gridCol>
              </a:tblGrid>
              <a:tr h="1198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489" marR="7489" marT="7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89" marR="7489" marT="74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273934"/>
                  </a:ext>
                </a:extLst>
              </a:tr>
              <a:tr h="2396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157867"/>
                  </a:ext>
                </a:extLst>
              </a:tr>
              <a:tr h="11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3.658.614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3.658.614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3.625.274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642361"/>
                  </a:ext>
                </a:extLst>
              </a:tr>
              <a:tr h="11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6.064.054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6.064.054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4.940.013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906668"/>
                  </a:ext>
                </a:extLst>
              </a:tr>
              <a:tr h="11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5.072.544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5.072.544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5.072.544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149542"/>
                  </a:ext>
                </a:extLst>
              </a:tr>
              <a:tr h="11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9.225.815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9.225.815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6.613.000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457586"/>
                  </a:ext>
                </a:extLst>
              </a:tr>
              <a:tr h="11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8.639.199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4.993.613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-3.645.586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4.993.613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973161"/>
                  </a:ext>
                </a:extLst>
              </a:tr>
              <a:tr h="11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5.587.289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5.587.289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3.492.266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799568"/>
                  </a:ext>
                </a:extLst>
              </a:tr>
              <a:tr h="11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3.926.727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3.926.727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3.926.727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480049"/>
                  </a:ext>
                </a:extLst>
              </a:tr>
              <a:tr h="11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11.845.617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11.845.617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11.759.044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563007"/>
                  </a:ext>
                </a:extLst>
              </a:tr>
              <a:tr h="11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3.222.990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3.222.990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3.222.990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695340"/>
                  </a:ext>
                </a:extLst>
              </a:tr>
              <a:tr h="239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2.037.481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1.748.581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-288.900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1.648.581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246725"/>
                  </a:ext>
                </a:extLst>
              </a:tr>
              <a:tr h="11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2.637.179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2.589.415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-47.764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2.531.087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179688"/>
                  </a:ext>
                </a:extLst>
              </a:tr>
              <a:tr h="11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875.797.941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665.341.574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-210.456.367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496.830.318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319325"/>
                  </a:ext>
                </a:extLst>
              </a:tr>
              <a:tr h="11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875.797.941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665.341.574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-210.456.367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496.830.318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207095"/>
                  </a:ext>
                </a:extLst>
              </a:tr>
              <a:tr h="239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92.285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92.285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49.320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917985"/>
                  </a:ext>
                </a:extLst>
              </a:tr>
              <a:tr h="239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113.694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113.694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99.977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623914"/>
                  </a:ext>
                </a:extLst>
              </a:tr>
              <a:tr h="239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245.791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245.791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182.300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565473"/>
                  </a:ext>
                </a:extLst>
              </a:tr>
              <a:tr h="239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139.841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139.841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324559"/>
                  </a:ext>
                </a:extLst>
              </a:tr>
              <a:tr h="239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134.622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134.622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116.755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519717"/>
                  </a:ext>
                </a:extLst>
              </a:tr>
              <a:tr h="239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143.502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143.502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61.534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522422"/>
                  </a:ext>
                </a:extLst>
              </a:tr>
              <a:tr h="11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10.458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10.458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10.458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597879"/>
                  </a:ext>
                </a:extLst>
              </a:tr>
              <a:tr h="11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163.481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163.481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110.390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038606"/>
                  </a:ext>
                </a:extLst>
              </a:tr>
              <a:tr h="2396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117.663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117.663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117.623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097618"/>
                  </a:ext>
                </a:extLst>
              </a:tr>
              <a:tr h="2471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78.371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78.371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77.324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177924"/>
                  </a:ext>
                </a:extLst>
              </a:tr>
              <a:tr h="1497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92.963 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92.963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80.366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572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422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740833"/>
            <a:ext cx="79786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753" y="1412776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C0F43AF-1B68-4B2F-80CC-3246685A4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539800"/>
              </p:ext>
            </p:extLst>
          </p:nvPr>
        </p:nvGraphicFramePr>
        <p:xfrm>
          <a:off x="544624" y="1781658"/>
          <a:ext cx="7972477" cy="3672425"/>
        </p:xfrm>
        <a:graphic>
          <a:graphicData uri="http://schemas.openxmlformats.org/drawingml/2006/table">
            <a:tbl>
              <a:tblPr/>
              <a:tblGrid>
                <a:gridCol w="263292">
                  <a:extLst>
                    <a:ext uri="{9D8B030D-6E8A-4147-A177-3AD203B41FA5}">
                      <a16:colId xmlns:a16="http://schemas.microsoft.com/office/drawing/2014/main" val="1507780648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689577711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370557360"/>
                    </a:ext>
                  </a:extLst>
                </a:gridCol>
                <a:gridCol w="2969933">
                  <a:extLst>
                    <a:ext uri="{9D8B030D-6E8A-4147-A177-3AD203B41FA5}">
                      <a16:colId xmlns:a16="http://schemas.microsoft.com/office/drawing/2014/main" val="2616537262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2283565344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3680240840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2604802935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3189990255"/>
                    </a:ext>
                  </a:extLst>
                </a:gridCol>
                <a:gridCol w="652963">
                  <a:extLst>
                    <a:ext uri="{9D8B030D-6E8A-4147-A177-3AD203B41FA5}">
                      <a16:colId xmlns:a16="http://schemas.microsoft.com/office/drawing/2014/main" val="3876632150"/>
                    </a:ext>
                  </a:extLst>
                </a:gridCol>
                <a:gridCol w="737217">
                  <a:extLst>
                    <a:ext uri="{9D8B030D-6E8A-4147-A177-3AD203B41FA5}">
                      <a16:colId xmlns:a16="http://schemas.microsoft.com/office/drawing/2014/main" val="89446573"/>
                    </a:ext>
                  </a:extLst>
                </a:gridCol>
              </a:tblGrid>
              <a:tr h="1569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632587"/>
                  </a:ext>
                </a:extLst>
              </a:tr>
              <a:tr h="2511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670962"/>
                  </a:ext>
                </a:extLst>
              </a:tr>
              <a:tr h="251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40.553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40.553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24.626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497254"/>
                  </a:ext>
                </a:extLst>
              </a:tr>
              <a:tr h="251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156.163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156.163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100.745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707510"/>
                  </a:ext>
                </a:extLst>
              </a:tr>
              <a:tr h="12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38.391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38.391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094600"/>
                  </a:ext>
                </a:extLst>
              </a:tr>
              <a:tr h="251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112.108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112.108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39.525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884403"/>
                  </a:ext>
                </a:extLst>
              </a:tr>
              <a:tr h="12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103.569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103.569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77.172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789429"/>
                  </a:ext>
                </a:extLst>
              </a:tr>
              <a:tr h="12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33.725.798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23.430.452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-10.295.346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23.430.452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100942"/>
                  </a:ext>
                </a:extLst>
              </a:tr>
              <a:tr h="12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62.154.907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44.936.798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-17.218.109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39.348.280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759828"/>
                  </a:ext>
                </a:extLst>
              </a:tr>
              <a:tr h="12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43.076.671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29.162.843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-13.913.828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12.103.995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384106"/>
                  </a:ext>
                </a:extLst>
              </a:tr>
              <a:tr h="12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53.695.195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46.748.473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-6.946.722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39.825.806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143887"/>
                  </a:ext>
                </a:extLst>
              </a:tr>
              <a:tr h="12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57.227.453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33.971.138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-23.256.315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24.229.784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36573"/>
                  </a:ext>
                </a:extLst>
              </a:tr>
              <a:tr h="12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60.954.914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46.563.617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-14.391.297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38.116.629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1148"/>
                  </a:ext>
                </a:extLst>
              </a:tr>
              <a:tr h="12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69.159.330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51.997.549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-17.161.781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24.962.811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62320"/>
                  </a:ext>
                </a:extLst>
              </a:tr>
              <a:tr h="12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75.129.735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58.533.374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-16.596.361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53.976.674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159673"/>
                  </a:ext>
                </a:extLst>
              </a:tr>
              <a:tr h="12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81.911.342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69.281.331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-12.630.011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50.624.693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065294"/>
                  </a:ext>
                </a:extLst>
              </a:tr>
              <a:tr h="12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61.228.565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50.650.692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-10.577.873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34.633.775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50508"/>
                  </a:ext>
                </a:extLst>
              </a:tr>
              <a:tr h="12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35.758.423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30.446.495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-5.311.928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15.430.602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008503"/>
                  </a:ext>
                </a:extLst>
              </a:tr>
              <a:tr h="12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35.440.183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28.347.879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-7.092.304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28.347.879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523449"/>
                  </a:ext>
                </a:extLst>
              </a:tr>
              <a:tr h="12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92.999.042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72.808.807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-20.190.235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50.060.298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098813"/>
                  </a:ext>
                </a:extLst>
              </a:tr>
              <a:tr h="12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37.855.958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25.873.368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-11.982.590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18.366.850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096692"/>
                  </a:ext>
                </a:extLst>
              </a:tr>
              <a:tr h="251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23.194.932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17.715.827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-5.479.105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17.715.827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182778"/>
                  </a:ext>
                </a:extLst>
              </a:tr>
              <a:tr h="12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45.493.619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28.081.057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-17.412.562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24.478.924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388223"/>
                  </a:ext>
                </a:extLst>
              </a:tr>
              <a:tr h="1255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FONDEMA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189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018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64960" y="742486"/>
            <a:ext cx="80140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64959" y="1387999"/>
            <a:ext cx="8014082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6621" y="4240103"/>
            <a:ext cx="8070757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ED4EA54-C9D1-43BB-BA6D-AA3AE6005B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575469"/>
              </p:ext>
            </p:extLst>
          </p:nvPr>
        </p:nvGraphicFramePr>
        <p:xfrm>
          <a:off x="564958" y="1684081"/>
          <a:ext cx="8009089" cy="1506562"/>
        </p:xfrm>
        <a:graphic>
          <a:graphicData uri="http://schemas.openxmlformats.org/drawingml/2006/table">
            <a:tbl>
              <a:tblPr/>
              <a:tblGrid>
                <a:gridCol w="275037">
                  <a:extLst>
                    <a:ext uri="{9D8B030D-6E8A-4147-A177-3AD203B41FA5}">
                      <a16:colId xmlns:a16="http://schemas.microsoft.com/office/drawing/2014/main" val="3821203060"/>
                    </a:ext>
                  </a:extLst>
                </a:gridCol>
                <a:gridCol w="275037">
                  <a:extLst>
                    <a:ext uri="{9D8B030D-6E8A-4147-A177-3AD203B41FA5}">
                      <a16:colId xmlns:a16="http://schemas.microsoft.com/office/drawing/2014/main" val="2574130674"/>
                    </a:ext>
                  </a:extLst>
                </a:gridCol>
                <a:gridCol w="3102423">
                  <a:extLst>
                    <a:ext uri="{9D8B030D-6E8A-4147-A177-3AD203B41FA5}">
                      <a16:colId xmlns:a16="http://schemas.microsoft.com/office/drawing/2014/main" val="2903372244"/>
                    </a:ext>
                  </a:extLst>
                </a:gridCol>
                <a:gridCol w="737100">
                  <a:extLst>
                    <a:ext uri="{9D8B030D-6E8A-4147-A177-3AD203B41FA5}">
                      <a16:colId xmlns:a16="http://schemas.microsoft.com/office/drawing/2014/main" val="3588677107"/>
                    </a:ext>
                  </a:extLst>
                </a:gridCol>
                <a:gridCol w="737100">
                  <a:extLst>
                    <a:ext uri="{9D8B030D-6E8A-4147-A177-3AD203B41FA5}">
                      <a16:colId xmlns:a16="http://schemas.microsoft.com/office/drawing/2014/main" val="3655220888"/>
                    </a:ext>
                  </a:extLst>
                </a:gridCol>
                <a:gridCol w="737100">
                  <a:extLst>
                    <a:ext uri="{9D8B030D-6E8A-4147-A177-3AD203B41FA5}">
                      <a16:colId xmlns:a16="http://schemas.microsoft.com/office/drawing/2014/main" val="2509348174"/>
                    </a:ext>
                  </a:extLst>
                </a:gridCol>
                <a:gridCol w="737100">
                  <a:extLst>
                    <a:ext uri="{9D8B030D-6E8A-4147-A177-3AD203B41FA5}">
                      <a16:colId xmlns:a16="http://schemas.microsoft.com/office/drawing/2014/main" val="1926445887"/>
                    </a:ext>
                  </a:extLst>
                </a:gridCol>
                <a:gridCol w="704096">
                  <a:extLst>
                    <a:ext uri="{9D8B030D-6E8A-4147-A177-3AD203B41FA5}">
                      <a16:colId xmlns:a16="http://schemas.microsoft.com/office/drawing/2014/main" val="4208220634"/>
                    </a:ext>
                  </a:extLst>
                </a:gridCol>
                <a:gridCol w="704096">
                  <a:extLst>
                    <a:ext uri="{9D8B030D-6E8A-4147-A177-3AD203B41FA5}">
                      <a16:colId xmlns:a16="http://schemas.microsoft.com/office/drawing/2014/main" val="1074236048"/>
                    </a:ext>
                  </a:extLst>
                </a:gridCol>
              </a:tblGrid>
              <a:tr h="1331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903341"/>
                  </a:ext>
                </a:extLst>
              </a:tr>
              <a:tr h="4077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454914"/>
                  </a:ext>
                </a:extLst>
              </a:tr>
              <a:tr h="141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1.948.653.007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707.685.888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2.626.237.849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173368"/>
                  </a:ext>
                </a:extLst>
              </a:tr>
              <a:tr h="13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4.536.192.577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4.062.019.573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-474.173.004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4.093.129.501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506500"/>
                  </a:ext>
                </a:extLst>
              </a:tr>
              <a:tr h="13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7.586.319.397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593814"/>
                  </a:ext>
                </a:extLst>
              </a:tr>
              <a:tr h="13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40.529.002.872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41.970.147.356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1.441.144.484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30.456.452.556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454560"/>
                  </a:ext>
                </a:extLst>
              </a:tr>
              <a:tr h="13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201.553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17.566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204124"/>
                  </a:ext>
                </a:extLst>
              </a:tr>
              <a:tr h="1331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402.110.111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411.710.111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577.222.034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71062"/>
                  </a:ext>
                </a:extLst>
              </a:tr>
              <a:tr h="158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Diagnósticos y Tratamientos de Alto Costo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117.184.839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161.101.797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43.916.958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243.634.528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046448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E380F33-F986-48AF-9C9B-DBAC3EDEAC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293570"/>
              </p:ext>
            </p:extLst>
          </p:nvPr>
        </p:nvGraphicFramePr>
        <p:xfrm>
          <a:off x="564958" y="4553609"/>
          <a:ext cx="8013631" cy="1361634"/>
        </p:xfrm>
        <a:graphic>
          <a:graphicData uri="http://schemas.openxmlformats.org/drawingml/2006/table">
            <a:tbl>
              <a:tblPr/>
              <a:tblGrid>
                <a:gridCol w="275193">
                  <a:extLst>
                    <a:ext uri="{9D8B030D-6E8A-4147-A177-3AD203B41FA5}">
                      <a16:colId xmlns:a16="http://schemas.microsoft.com/office/drawing/2014/main" val="1574073032"/>
                    </a:ext>
                  </a:extLst>
                </a:gridCol>
                <a:gridCol w="275193">
                  <a:extLst>
                    <a:ext uri="{9D8B030D-6E8A-4147-A177-3AD203B41FA5}">
                      <a16:colId xmlns:a16="http://schemas.microsoft.com/office/drawing/2014/main" val="2183886334"/>
                    </a:ext>
                  </a:extLst>
                </a:gridCol>
                <a:gridCol w="3104183">
                  <a:extLst>
                    <a:ext uri="{9D8B030D-6E8A-4147-A177-3AD203B41FA5}">
                      <a16:colId xmlns:a16="http://schemas.microsoft.com/office/drawing/2014/main" val="3666574195"/>
                    </a:ext>
                  </a:extLst>
                </a:gridCol>
                <a:gridCol w="737518">
                  <a:extLst>
                    <a:ext uri="{9D8B030D-6E8A-4147-A177-3AD203B41FA5}">
                      <a16:colId xmlns:a16="http://schemas.microsoft.com/office/drawing/2014/main" val="809304174"/>
                    </a:ext>
                  </a:extLst>
                </a:gridCol>
                <a:gridCol w="737518">
                  <a:extLst>
                    <a:ext uri="{9D8B030D-6E8A-4147-A177-3AD203B41FA5}">
                      <a16:colId xmlns:a16="http://schemas.microsoft.com/office/drawing/2014/main" val="3009443713"/>
                    </a:ext>
                  </a:extLst>
                </a:gridCol>
                <a:gridCol w="737518">
                  <a:extLst>
                    <a:ext uri="{9D8B030D-6E8A-4147-A177-3AD203B41FA5}">
                      <a16:colId xmlns:a16="http://schemas.microsoft.com/office/drawing/2014/main" val="4280050639"/>
                    </a:ext>
                  </a:extLst>
                </a:gridCol>
                <a:gridCol w="737518">
                  <a:extLst>
                    <a:ext uri="{9D8B030D-6E8A-4147-A177-3AD203B41FA5}">
                      <a16:colId xmlns:a16="http://schemas.microsoft.com/office/drawing/2014/main" val="538627897"/>
                    </a:ext>
                  </a:extLst>
                </a:gridCol>
                <a:gridCol w="704495">
                  <a:extLst>
                    <a:ext uri="{9D8B030D-6E8A-4147-A177-3AD203B41FA5}">
                      <a16:colId xmlns:a16="http://schemas.microsoft.com/office/drawing/2014/main" val="3004334408"/>
                    </a:ext>
                  </a:extLst>
                </a:gridCol>
                <a:gridCol w="704495">
                  <a:extLst>
                    <a:ext uri="{9D8B030D-6E8A-4147-A177-3AD203B41FA5}">
                      <a16:colId xmlns:a16="http://schemas.microsoft.com/office/drawing/2014/main" val="1031540743"/>
                    </a:ext>
                  </a:extLst>
                </a:gridCol>
              </a:tblGrid>
              <a:tr h="134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422517"/>
                  </a:ext>
                </a:extLst>
              </a:tr>
              <a:tr h="4117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898707"/>
                  </a:ext>
                </a:extLst>
              </a:tr>
              <a:tr h="142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4.342.467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5.192.467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3.929.227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22986"/>
                  </a:ext>
                </a:extLst>
              </a:tr>
              <a:tr h="13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1.036.547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1.607.458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293028"/>
                  </a:ext>
                </a:extLst>
              </a:tr>
              <a:tr h="13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339.356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313.870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-25.486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238.789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344929"/>
                  </a:ext>
                </a:extLst>
              </a:tr>
              <a:tr h="13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892.567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384.461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111271"/>
                  </a:ext>
                </a:extLst>
              </a:tr>
              <a:tr h="13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773.715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3.169.797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750863"/>
                  </a:ext>
                </a:extLst>
              </a:tr>
              <a:tr h="134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322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9208" y="734166"/>
            <a:ext cx="80752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18862" y="1412776"/>
            <a:ext cx="8085583" cy="3161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6D4CC68-C0C3-4EE6-A33E-12CF519DFE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616170"/>
              </p:ext>
            </p:extLst>
          </p:nvPr>
        </p:nvGraphicFramePr>
        <p:xfrm>
          <a:off x="518862" y="1734791"/>
          <a:ext cx="8075236" cy="3551135"/>
        </p:xfrm>
        <a:graphic>
          <a:graphicData uri="http://schemas.openxmlformats.org/drawingml/2006/table">
            <a:tbl>
              <a:tblPr/>
              <a:tblGrid>
                <a:gridCol w="252825">
                  <a:extLst>
                    <a:ext uri="{9D8B030D-6E8A-4147-A177-3AD203B41FA5}">
                      <a16:colId xmlns:a16="http://schemas.microsoft.com/office/drawing/2014/main" val="902960928"/>
                    </a:ext>
                  </a:extLst>
                </a:gridCol>
                <a:gridCol w="252825">
                  <a:extLst>
                    <a:ext uri="{9D8B030D-6E8A-4147-A177-3AD203B41FA5}">
                      <a16:colId xmlns:a16="http://schemas.microsoft.com/office/drawing/2014/main" val="1940181815"/>
                    </a:ext>
                  </a:extLst>
                </a:gridCol>
                <a:gridCol w="252825">
                  <a:extLst>
                    <a:ext uri="{9D8B030D-6E8A-4147-A177-3AD203B41FA5}">
                      <a16:colId xmlns:a16="http://schemas.microsoft.com/office/drawing/2014/main" val="3849827197"/>
                    </a:ext>
                  </a:extLst>
                </a:gridCol>
                <a:gridCol w="2851868">
                  <a:extLst>
                    <a:ext uri="{9D8B030D-6E8A-4147-A177-3AD203B41FA5}">
                      <a16:colId xmlns:a16="http://schemas.microsoft.com/office/drawing/2014/main" val="1442567362"/>
                    </a:ext>
                  </a:extLst>
                </a:gridCol>
                <a:gridCol w="849492">
                  <a:extLst>
                    <a:ext uri="{9D8B030D-6E8A-4147-A177-3AD203B41FA5}">
                      <a16:colId xmlns:a16="http://schemas.microsoft.com/office/drawing/2014/main" val="3039564284"/>
                    </a:ext>
                  </a:extLst>
                </a:gridCol>
                <a:gridCol w="829266">
                  <a:extLst>
                    <a:ext uri="{9D8B030D-6E8A-4147-A177-3AD203B41FA5}">
                      <a16:colId xmlns:a16="http://schemas.microsoft.com/office/drawing/2014/main" val="1321197501"/>
                    </a:ext>
                  </a:extLst>
                </a:gridCol>
                <a:gridCol w="750891">
                  <a:extLst>
                    <a:ext uri="{9D8B030D-6E8A-4147-A177-3AD203B41FA5}">
                      <a16:colId xmlns:a16="http://schemas.microsoft.com/office/drawing/2014/main" val="2321710888"/>
                    </a:ext>
                  </a:extLst>
                </a:gridCol>
                <a:gridCol w="811569">
                  <a:extLst>
                    <a:ext uri="{9D8B030D-6E8A-4147-A177-3AD203B41FA5}">
                      <a16:colId xmlns:a16="http://schemas.microsoft.com/office/drawing/2014/main" val="1282428089"/>
                    </a:ext>
                  </a:extLst>
                </a:gridCol>
                <a:gridCol w="616894">
                  <a:extLst>
                    <a:ext uri="{9D8B030D-6E8A-4147-A177-3AD203B41FA5}">
                      <a16:colId xmlns:a16="http://schemas.microsoft.com/office/drawing/2014/main" val="3781773334"/>
                    </a:ext>
                  </a:extLst>
                </a:gridCol>
                <a:gridCol w="606781">
                  <a:extLst>
                    <a:ext uri="{9D8B030D-6E8A-4147-A177-3AD203B41FA5}">
                      <a16:colId xmlns:a16="http://schemas.microsoft.com/office/drawing/2014/main" val="2442575890"/>
                    </a:ext>
                  </a:extLst>
                </a:gridCol>
              </a:tblGrid>
              <a:tr h="1490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615495"/>
                  </a:ext>
                </a:extLst>
              </a:tr>
              <a:tr h="3950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684804"/>
                  </a:ext>
                </a:extLst>
              </a:tr>
              <a:tr h="1607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1.240.967.119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1.948.653.007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707.685.888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2.626.237.849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415975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1.169.432.222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1.877.540.822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708.108.600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2.580.521.701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19104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1.056.690.402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1.764.799.002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708.108.600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2.509.969.637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519726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3.458.449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3.458.449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803.753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476417"/>
                  </a:ext>
                </a:extLst>
              </a:tr>
              <a:tr h="252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Magallanes y de la Antártica Chilena, y Subsidio Isla de Pascua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39.231.665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39.231.665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24.510.676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000153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554.526.554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554.526.554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385.696.881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879915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94520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312.127.313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312.127.313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250.739.200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963755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77.689.137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77.689.137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52.902.940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059667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69.169.722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69.169.722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46.545.223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091302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(E.F. y T.) N° 4, de 2006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392975"/>
                  </a:ext>
                </a:extLst>
              </a:tr>
              <a:tr h="252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477.542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477.542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197390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893406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Familiar de Emergencia ley N° 21.230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708.108.600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708.108.600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1.748.770.964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870743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70.552.064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337318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112.741.820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70.552.064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806910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71.112.185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-422.712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45.716.148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22914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71.534.897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71.112.185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-422.712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45.716.148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493210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66.801.351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42.431.852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574198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3.074.546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3.074.546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2.412.227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749833"/>
                  </a:ext>
                </a:extLst>
              </a:tr>
              <a:tr h="130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1.236.288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-422.712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872.069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215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19855"/>
            <a:ext cx="81046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383399"/>
            <a:ext cx="8104606" cy="3297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3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EC10C26-DFF7-4586-BA0C-D4B12C74B5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950567"/>
              </p:ext>
            </p:extLst>
          </p:nvPr>
        </p:nvGraphicFramePr>
        <p:xfrm>
          <a:off x="539552" y="1713158"/>
          <a:ext cx="8104514" cy="4528996"/>
        </p:xfrm>
        <a:graphic>
          <a:graphicData uri="http://schemas.openxmlformats.org/drawingml/2006/table">
            <a:tbl>
              <a:tblPr/>
              <a:tblGrid>
                <a:gridCol w="242868">
                  <a:extLst>
                    <a:ext uri="{9D8B030D-6E8A-4147-A177-3AD203B41FA5}">
                      <a16:colId xmlns:a16="http://schemas.microsoft.com/office/drawing/2014/main" val="2743547931"/>
                    </a:ext>
                  </a:extLst>
                </a:gridCol>
                <a:gridCol w="242868">
                  <a:extLst>
                    <a:ext uri="{9D8B030D-6E8A-4147-A177-3AD203B41FA5}">
                      <a16:colId xmlns:a16="http://schemas.microsoft.com/office/drawing/2014/main" val="3621640869"/>
                    </a:ext>
                  </a:extLst>
                </a:gridCol>
                <a:gridCol w="242868">
                  <a:extLst>
                    <a:ext uri="{9D8B030D-6E8A-4147-A177-3AD203B41FA5}">
                      <a16:colId xmlns:a16="http://schemas.microsoft.com/office/drawing/2014/main" val="747568391"/>
                    </a:ext>
                  </a:extLst>
                </a:gridCol>
                <a:gridCol w="2739555">
                  <a:extLst>
                    <a:ext uri="{9D8B030D-6E8A-4147-A177-3AD203B41FA5}">
                      <a16:colId xmlns:a16="http://schemas.microsoft.com/office/drawing/2014/main" val="1979321504"/>
                    </a:ext>
                  </a:extLst>
                </a:gridCol>
                <a:gridCol w="721318">
                  <a:extLst>
                    <a:ext uri="{9D8B030D-6E8A-4147-A177-3AD203B41FA5}">
                      <a16:colId xmlns:a16="http://schemas.microsoft.com/office/drawing/2014/main" val="4254328035"/>
                    </a:ext>
                  </a:extLst>
                </a:gridCol>
                <a:gridCol w="757749">
                  <a:extLst>
                    <a:ext uri="{9D8B030D-6E8A-4147-A177-3AD203B41FA5}">
                      <a16:colId xmlns:a16="http://schemas.microsoft.com/office/drawing/2014/main" val="426487979"/>
                    </a:ext>
                  </a:extLst>
                </a:gridCol>
                <a:gridCol w="757749">
                  <a:extLst>
                    <a:ext uri="{9D8B030D-6E8A-4147-A177-3AD203B41FA5}">
                      <a16:colId xmlns:a16="http://schemas.microsoft.com/office/drawing/2014/main" val="3883736745"/>
                    </a:ext>
                  </a:extLst>
                </a:gridCol>
                <a:gridCol w="786893">
                  <a:extLst>
                    <a:ext uri="{9D8B030D-6E8A-4147-A177-3AD203B41FA5}">
                      <a16:colId xmlns:a16="http://schemas.microsoft.com/office/drawing/2014/main" val="1144851778"/>
                    </a:ext>
                  </a:extLst>
                </a:gridCol>
                <a:gridCol w="835467">
                  <a:extLst>
                    <a:ext uri="{9D8B030D-6E8A-4147-A177-3AD203B41FA5}">
                      <a16:colId xmlns:a16="http://schemas.microsoft.com/office/drawing/2014/main" val="3129845649"/>
                    </a:ext>
                  </a:extLst>
                </a:gridCol>
                <a:gridCol w="777179">
                  <a:extLst>
                    <a:ext uri="{9D8B030D-6E8A-4147-A177-3AD203B41FA5}">
                      <a16:colId xmlns:a16="http://schemas.microsoft.com/office/drawing/2014/main" val="2580996861"/>
                    </a:ext>
                  </a:extLst>
                </a:gridCol>
              </a:tblGrid>
              <a:tr h="1413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626229"/>
                  </a:ext>
                </a:extLst>
              </a:tr>
              <a:tr h="3462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977685"/>
                  </a:ext>
                </a:extLst>
              </a:tr>
              <a:tr h="1483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4.536.192.577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4.062.019.573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-474.173.004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4.093.129.501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9603"/>
                  </a:ext>
                </a:extLst>
              </a:tr>
              <a:tr h="128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129.904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129.904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86.928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108386"/>
                  </a:ext>
                </a:extLst>
              </a:tr>
              <a:tr h="128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279.053.844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214.930.332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397563"/>
                  </a:ext>
                </a:extLst>
              </a:tr>
              <a:tr h="128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109.855.181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109.855.181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92.778.844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015226"/>
                  </a:ext>
                </a:extLst>
              </a:tr>
              <a:tr h="128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51.498.737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51.498.737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49.127.903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405149"/>
                  </a:ext>
                </a:extLst>
              </a:tr>
              <a:tr h="128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10.567.800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10.567.800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8.636.062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687384"/>
                  </a:ext>
                </a:extLst>
              </a:tr>
              <a:tr h="128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47.788.644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47.788.644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35.014.879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718970"/>
                  </a:ext>
                </a:extLst>
              </a:tr>
              <a:tr h="128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122.151.488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837129"/>
                  </a:ext>
                </a:extLst>
              </a:tr>
              <a:tr h="128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169.198.653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122.151.488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46727"/>
                  </a:ext>
                </a:extLst>
              </a:tr>
              <a:tr h="128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749334"/>
                  </a:ext>
                </a:extLst>
              </a:tr>
              <a:tr h="128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690223"/>
                  </a:ext>
                </a:extLst>
              </a:tr>
              <a:tr h="128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2.922.324.339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2.476.287.525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-446.036.814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1.463.197.770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77994"/>
                  </a:ext>
                </a:extLst>
              </a:tr>
              <a:tr h="128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67.966.909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67.966.929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1.248.889.481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1837,5%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1837,5%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173458"/>
                  </a:ext>
                </a:extLst>
              </a:tr>
              <a:tr h="128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2.065.443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2.065.443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916.552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151905"/>
                  </a:ext>
                </a:extLst>
              </a:tr>
              <a:tr h="128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6.156.000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6.156.000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2.090.118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891454"/>
                  </a:ext>
                </a:extLst>
              </a:tr>
              <a:tr h="128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Bienes Confiscados Ley N° 19.568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234.131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234.131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235.999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925849"/>
                  </a:ext>
                </a:extLst>
              </a:tr>
              <a:tr h="128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11.294.342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11.294.342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8.491.624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169050"/>
                  </a:ext>
                </a:extLst>
              </a:tr>
              <a:tr h="249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20.850.730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20.850.730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16.628.505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662601"/>
                  </a:ext>
                </a:extLst>
              </a:tr>
              <a:tr h="128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425089"/>
                  </a:ext>
                </a:extLst>
              </a:tr>
              <a:tr h="128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Familiar de Emergencia ley N° 21.230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439.534.303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605844"/>
                  </a:ext>
                </a:extLst>
              </a:tr>
              <a:tr h="249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8.877.695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8.877.695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275564"/>
                  </a:ext>
                </a:extLst>
              </a:tr>
              <a:tr h="128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10.709.310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10.709.310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807672"/>
                  </a:ext>
                </a:extLst>
              </a:tr>
              <a:tr h="128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7.779.248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7.779.248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5.009.840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762038"/>
                  </a:ext>
                </a:extLst>
              </a:tr>
              <a:tr h="128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Trabajadores Independientes Ley N° 21.242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106"/>
                  </a:ext>
                </a:extLst>
              </a:tr>
              <a:tr h="128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Clase Media ley N° 21.252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775.974.445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7759744450,0%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212325"/>
                  </a:ext>
                </a:extLst>
              </a:tr>
              <a:tr h="141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445.200.596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445.200.596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920.956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048635"/>
                  </a:ext>
                </a:extLst>
              </a:tr>
              <a:tr h="1285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30.587.662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30.587.662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12743"/>
                  </a:ext>
                </a:extLst>
              </a:tr>
              <a:tr h="141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446.614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446.614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920.956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039910"/>
                  </a:ext>
                </a:extLst>
              </a:tr>
              <a:tr h="141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414.166.320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414.166.320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186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127" y="669976"/>
            <a:ext cx="81116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6710" y="1338877"/>
            <a:ext cx="8124164" cy="2893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3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98A59B3-C742-4D02-9CB0-89FB046CAB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307854"/>
              </p:ext>
            </p:extLst>
          </p:nvPr>
        </p:nvGraphicFramePr>
        <p:xfrm>
          <a:off x="496710" y="1706071"/>
          <a:ext cx="8095025" cy="4481947"/>
        </p:xfrm>
        <a:graphic>
          <a:graphicData uri="http://schemas.openxmlformats.org/drawingml/2006/table">
            <a:tbl>
              <a:tblPr/>
              <a:tblGrid>
                <a:gridCol w="242584">
                  <a:extLst>
                    <a:ext uri="{9D8B030D-6E8A-4147-A177-3AD203B41FA5}">
                      <a16:colId xmlns:a16="http://schemas.microsoft.com/office/drawing/2014/main" val="3775116254"/>
                    </a:ext>
                  </a:extLst>
                </a:gridCol>
                <a:gridCol w="242584">
                  <a:extLst>
                    <a:ext uri="{9D8B030D-6E8A-4147-A177-3AD203B41FA5}">
                      <a16:colId xmlns:a16="http://schemas.microsoft.com/office/drawing/2014/main" val="4251184650"/>
                    </a:ext>
                  </a:extLst>
                </a:gridCol>
                <a:gridCol w="242584">
                  <a:extLst>
                    <a:ext uri="{9D8B030D-6E8A-4147-A177-3AD203B41FA5}">
                      <a16:colId xmlns:a16="http://schemas.microsoft.com/office/drawing/2014/main" val="538346957"/>
                    </a:ext>
                  </a:extLst>
                </a:gridCol>
                <a:gridCol w="2736346">
                  <a:extLst>
                    <a:ext uri="{9D8B030D-6E8A-4147-A177-3AD203B41FA5}">
                      <a16:colId xmlns:a16="http://schemas.microsoft.com/office/drawing/2014/main" val="347450109"/>
                    </a:ext>
                  </a:extLst>
                </a:gridCol>
                <a:gridCol w="720473">
                  <a:extLst>
                    <a:ext uri="{9D8B030D-6E8A-4147-A177-3AD203B41FA5}">
                      <a16:colId xmlns:a16="http://schemas.microsoft.com/office/drawing/2014/main" val="4110787128"/>
                    </a:ext>
                  </a:extLst>
                </a:gridCol>
                <a:gridCol w="756862">
                  <a:extLst>
                    <a:ext uri="{9D8B030D-6E8A-4147-A177-3AD203B41FA5}">
                      <a16:colId xmlns:a16="http://schemas.microsoft.com/office/drawing/2014/main" val="2089367179"/>
                    </a:ext>
                  </a:extLst>
                </a:gridCol>
                <a:gridCol w="756862">
                  <a:extLst>
                    <a:ext uri="{9D8B030D-6E8A-4147-A177-3AD203B41FA5}">
                      <a16:colId xmlns:a16="http://schemas.microsoft.com/office/drawing/2014/main" val="518055220"/>
                    </a:ext>
                  </a:extLst>
                </a:gridCol>
                <a:gridCol w="785972">
                  <a:extLst>
                    <a:ext uri="{9D8B030D-6E8A-4147-A177-3AD203B41FA5}">
                      <a16:colId xmlns:a16="http://schemas.microsoft.com/office/drawing/2014/main" val="529341637"/>
                    </a:ext>
                  </a:extLst>
                </a:gridCol>
                <a:gridCol w="834489">
                  <a:extLst>
                    <a:ext uri="{9D8B030D-6E8A-4147-A177-3AD203B41FA5}">
                      <a16:colId xmlns:a16="http://schemas.microsoft.com/office/drawing/2014/main" val="403876894"/>
                    </a:ext>
                  </a:extLst>
                </a:gridCol>
                <a:gridCol w="776269">
                  <a:extLst>
                    <a:ext uri="{9D8B030D-6E8A-4147-A177-3AD203B41FA5}">
                      <a16:colId xmlns:a16="http://schemas.microsoft.com/office/drawing/2014/main" val="287363190"/>
                    </a:ext>
                  </a:extLst>
                </a:gridCol>
              </a:tblGrid>
              <a:tr h="140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6929" marR="6929" marT="6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929" marR="6929" marT="6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278816"/>
                  </a:ext>
                </a:extLst>
              </a:tr>
              <a:tr h="3372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814278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2.409.156.824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1.963.119.990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-446.036.834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213.407.950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586800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322.701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322.701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-458.468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-142,1%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-142,1%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690478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1.381.258.785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1.193.693.970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-187.564.815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132.765.235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904469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5.281.722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5.281.722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3.961.296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343180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51.582.716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51.582.716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9.491.219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21394"/>
                  </a:ext>
                </a:extLst>
              </a:tr>
              <a:tr h="224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5.253.176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5.253.176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4.442.553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668837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7.402.521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7.402.521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4.838.365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214068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1.268.003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1.268.003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515.071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388411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6.034.232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6.034.232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2.554.080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434384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-95.456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-95.466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856588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2.270.103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2.270.103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1.721.513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484818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282.650.264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20.473.711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-262.176.553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320514"/>
                  </a:ext>
                </a:extLst>
              </a:tr>
              <a:tr h="224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4.514.400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4.514.400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4.817.555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106,7%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853458"/>
                  </a:ext>
                </a:extLst>
              </a:tr>
              <a:tr h="224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12.722.400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12.722.400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11.935.147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927986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10.371.962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10.371.962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7.383.649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531329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6.039.417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6.039.417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3.417.566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767745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de los Derechos de la Niñez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2.684.452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2.684.452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2.013.336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414984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145513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2.539.940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2.539.940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760738"/>
                  </a:ext>
                </a:extLst>
              </a:tr>
              <a:tr h="224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 Bonificación Adicional Zonas Extremas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1.070.795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884661"/>
                  </a:ext>
                </a:extLst>
              </a:tr>
              <a:tr h="2248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Retiro Funcionarios Municipales Ley N° 21.135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14.159.350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141593500,0%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141593500,0%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823171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Agenda Social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626.960.000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626.960.000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740687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46 ley N° 21.196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8.779.688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365,8%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797810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-20.617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-206170,0%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-206170,0%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626008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-20.617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-206170,0%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-206170,0%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37316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42.269.787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211348935,0%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211348935,0%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971445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42.269.787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422697870,0%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422697870,0%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82381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42.269.787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422697870,0%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422697870,0%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129420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954121"/>
                  </a:ext>
                </a:extLst>
              </a:tr>
              <a:tr h="115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929" marR="6929" marT="6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929" marR="6929" marT="6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848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37008"/>
            <a:ext cx="80826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3464" y="1406106"/>
            <a:ext cx="8078770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678A523-B261-441E-A45C-1BC9F3F1B7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945592"/>
              </p:ext>
            </p:extLst>
          </p:nvPr>
        </p:nvGraphicFramePr>
        <p:xfrm>
          <a:off x="539552" y="1720917"/>
          <a:ext cx="8068513" cy="4008623"/>
        </p:xfrm>
        <a:graphic>
          <a:graphicData uri="http://schemas.openxmlformats.org/drawingml/2006/table">
            <a:tbl>
              <a:tblPr/>
              <a:tblGrid>
                <a:gridCol w="241789">
                  <a:extLst>
                    <a:ext uri="{9D8B030D-6E8A-4147-A177-3AD203B41FA5}">
                      <a16:colId xmlns:a16="http://schemas.microsoft.com/office/drawing/2014/main" val="1798159936"/>
                    </a:ext>
                  </a:extLst>
                </a:gridCol>
                <a:gridCol w="241789">
                  <a:extLst>
                    <a:ext uri="{9D8B030D-6E8A-4147-A177-3AD203B41FA5}">
                      <a16:colId xmlns:a16="http://schemas.microsoft.com/office/drawing/2014/main" val="3763477731"/>
                    </a:ext>
                  </a:extLst>
                </a:gridCol>
                <a:gridCol w="241789">
                  <a:extLst>
                    <a:ext uri="{9D8B030D-6E8A-4147-A177-3AD203B41FA5}">
                      <a16:colId xmlns:a16="http://schemas.microsoft.com/office/drawing/2014/main" val="4143235542"/>
                    </a:ext>
                  </a:extLst>
                </a:gridCol>
                <a:gridCol w="2727385">
                  <a:extLst>
                    <a:ext uri="{9D8B030D-6E8A-4147-A177-3AD203B41FA5}">
                      <a16:colId xmlns:a16="http://schemas.microsoft.com/office/drawing/2014/main" val="3373246315"/>
                    </a:ext>
                  </a:extLst>
                </a:gridCol>
                <a:gridCol w="718114">
                  <a:extLst>
                    <a:ext uri="{9D8B030D-6E8A-4147-A177-3AD203B41FA5}">
                      <a16:colId xmlns:a16="http://schemas.microsoft.com/office/drawing/2014/main" val="3816219844"/>
                    </a:ext>
                  </a:extLst>
                </a:gridCol>
                <a:gridCol w="754383">
                  <a:extLst>
                    <a:ext uri="{9D8B030D-6E8A-4147-A177-3AD203B41FA5}">
                      <a16:colId xmlns:a16="http://schemas.microsoft.com/office/drawing/2014/main" val="3728896147"/>
                    </a:ext>
                  </a:extLst>
                </a:gridCol>
                <a:gridCol w="754383">
                  <a:extLst>
                    <a:ext uri="{9D8B030D-6E8A-4147-A177-3AD203B41FA5}">
                      <a16:colId xmlns:a16="http://schemas.microsoft.com/office/drawing/2014/main" val="1829151883"/>
                    </a:ext>
                  </a:extLst>
                </a:gridCol>
                <a:gridCol w="783398">
                  <a:extLst>
                    <a:ext uri="{9D8B030D-6E8A-4147-A177-3AD203B41FA5}">
                      <a16:colId xmlns:a16="http://schemas.microsoft.com/office/drawing/2014/main" val="1708964048"/>
                    </a:ext>
                  </a:extLst>
                </a:gridCol>
                <a:gridCol w="831756">
                  <a:extLst>
                    <a:ext uri="{9D8B030D-6E8A-4147-A177-3AD203B41FA5}">
                      <a16:colId xmlns:a16="http://schemas.microsoft.com/office/drawing/2014/main" val="886050232"/>
                    </a:ext>
                  </a:extLst>
                </a:gridCol>
                <a:gridCol w="773727">
                  <a:extLst>
                    <a:ext uri="{9D8B030D-6E8A-4147-A177-3AD203B41FA5}">
                      <a16:colId xmlns:a16="http://schemas.microsoft.com/office/drawing/2014/main" val="1284139"/>
                    </a:ext>
                  </a:extLst>
                </a:gridCol>
              </a:tblGrid>
              <a:tr h="141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962818"/>
                  </a:ext>
                </a:extLst>
              </a:tr>
              <a:tr h="3404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05357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258.992.488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258.992.488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1.018.940.308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43384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362.333.642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3623336420,0%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3623336420,0%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23251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258.992.468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258.992.468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656.606.666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39790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3589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689.703.456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3448517280,0%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76622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689.703.456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3448517280,0%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37543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Art.3° ley N°21.242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147.229.851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1472298510,0%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73682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5° ley N° 21.252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542.473.605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5424736050,0%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06220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 Estatal Art. 6° ley N° 21.256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16543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1.070.691.982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1.042.555.772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-28.136.210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664.000.920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01393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27194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93211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1.010.835.499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982.699.289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-28.136.210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625.233.032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51156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28.241.380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28.241.380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20676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5.008.419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57140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26.047.859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26.047.859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9.594.000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27928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401.929.320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373.155.680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-28.773.640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237.669.582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46222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28.264.254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28.901.684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637.430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12.033.196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99928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145.837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145.837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81387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355.856.125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355.856.125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221.917.537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29605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107.508.242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107.508.242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107.623.505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132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9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16.509.608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16.509.608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16280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36.395.212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36.395.212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36.395.212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702880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D.L. N° 430, de 1992 ( E.F. y T.)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4.929.233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4.929.233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27934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59.856.473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59.856.473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38.767.888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35334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29.525.733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29.525.733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26.734.702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06119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30.268.228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30.268.228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12.033.186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14086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62.502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62.502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186644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059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1" y="693294"/>
            <a:ext cx="81107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335683"/>
            <a:ext cx="8110753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19234FE-F937-495F-BA91-DF38CDBE7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874790"/>
              </p:ext>
            </p:extLst>
          </p:nvPr>
        </p:nvGraphicFramePr>
        <p:xfrm>
          <a:off x="527969" y="1628800"/>
          <a:ext cx="8133913" cy="3149518"/>
        </p:xfrm>
        <a:graphic>
          <a:graphicData uri="http://schemas.openxmlformats.org/drawingml/2006/table">
            <a:tbl>
              <a:tblPr/>
              <a:tblGrid>
                <a:gridCol w="265988">
                  <a:extLst>
                    <a:ext uri="{9D8B030D-6E8A-4147-A177-3AD203B41FA5}">
                      <a16:colId xmlns:a16="http://schemas.microsoft.com/office/drawing/2014/main" val="317803415"/>
                    </a:ext>
                  </a:extLst>
                </a:gridCol>
                <a:gridCol w="265988">
                  <a:extLst>
                    <a:ext uri="{9D8B030D-6E8A-4147-A177-3AD203B41FA5}">
                      <a16:colId xmlns:a16="http://schemas.microsoft.com/office/drawing/2014/main" val="1413851870"/>
                    </a:ext>
                  </a:extLst>
                </a:gridCol>
                <a:gridCol w="265988">
                  <a:extLst>
                    <a:ext uri="{9D8B030D-6E8A-4147-A177-3AD203B41FA5}">
                      <a16:colId xmlns:a16="http://schemas.microsoft.com/office/drawing/2014/main" val="1857346811"/>
                    </a:ext>
                  </a:extLst>
                </a:gridCol>
                <a:gridCol w="3000347">
                  <a:extLst>
                    <a:ext uri="{9D8B030D-6E8A-4147-A177-3AD203B41FA5}">
                      <a16:colId xmlns:a16="http://schemas.microsoft.com/office/drawing/2014/main" val="177777645"/>
                    </a:ext>
                  </a:extLst>
                </a:gridCol>
                <a:gridCol w="712847">
                  <a:extLst>
                    <a:ext uri="{9D8B030D-6E8A-4147-A177-3AD203B41FA5}">
                      <a16:colId xmlns:a16="http://schemas.microsoft.com/office/drawing/2014/main" val="429924277"/>
                    </a:ext>
                  </a:extLst>
                </a:gridCol>
                <a:gridCol w="712847">
                  <a:extLst>
                    <a:ext uri="{9D8B030D-6E8A-4147-A177-3AD203B41FA5}">
                      <a16:colId xmlns:a16="http://schemas.microsoft.com/office/drawing/2014/main" val="2344502008"/>
                    </a:ext>
                  </a:extLst>
                </a:gridCol>
                <a:gridCol w="712847">
                  <a:extLst>
                    <a:ext uri="{9D8B030D-6E8A-4147-A177-3AD203B41FA5}">
                      <a16:colId xmlns:a16="http://schemas.microsoft.com/office/drawing/2014/main" val="3156188616"/>
                    </a:ext>
                  </a:extLst>
                </a:gridCol>
                <a:gridCol w="712847">
                  <a:extLst>
                    <a:ext uri="{9D8B030D-6E8A-4147-A177-3AD203B41FA5}">
                      <a16:colId xmlns:a16="http://schemas.microsoft.com/office/drawing/2014/main" val="1767573284"/>
                    </a:ext>
                  </a:extLst>
                </a:gridCol>
                <a:gridCol w="758066">
                  <a:extLst>
                    <a:ext uri="{9D8B030D-6E8A-4147-A177-3AD203B41FA5}">
                      <a16:colId xmlns:a16="http://schemas.microsoft.com/office/drawing/2014/main" val="778674515"/>
                    </a:ext>
                  </a:extLst>
                </a:gridCol>
                <a:gridCol w="726148">
                  <a:extLst>
                    <a:ext uri="{9D8B030D-6E8A-4147-A177-3AD203B41FA5}">
                      <a16:colId xmlns:a16="http://schemas.microsoft.com/office/drawing/2014/main" val="2561942758"/>
                    </a:ext>
                  </a:extLst>
                </a:gridCol>
              </a:tblGrid>
              <a:tr h="1238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000934"/>
                  </a:ext>
                </a:extLst>
              </a:tr>
              <a:tr h="3791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442585"/>
                  </a:ext>
                </a:extLst>
              </a:tr>
              <a:tr h="1625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4.342.467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5.192.467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3.929.227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790354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12.645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780725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249601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565072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551582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912040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Ley N° 13.196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905063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188089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700721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832845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339148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281963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4.322.569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5.172.569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3.913.938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821091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3.961.159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3.961.159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3.070.377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606558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361.400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1.211.400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843.561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674598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585996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345579"/>
                  </a:ext>
                </a:extLst>
              </a:tr>
              <a:tr h="1315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24401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401568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446255"/>
                  </a:ext>
                </a:extLst>
              </a:tr>
              <a:tr h="1238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675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4837" y="672716"/>
            <a:ext cx="809584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97082" y="636684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317" y="1263810"/>
            <a:ext cx="8117366" cy="4137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B61EE55-78E8-4ADA-9D01-3D4AF94AB0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350317"/>
              </p:ext>
            </p:extLst>
          </p:nvPr>
        </p:nvGraphicFramePr>
        <p:xfrm>
          <a:off x="548180" y="1677512"/>
          <a:ext cx="8082502" cy="4057971"/>
        </p:xfrm>
        <a:graphic>
          <a:graphicData uri="http://schemas.openxmlformats.org/drawingml/2006/table">
            <a:tbl>
              <a:tblPr/>
              <a:tblGrid>
                <a:gridCol w="260810">
                  <a:extLst>
                    <a:ext uri="{9D8B030D-6E8A-4147-A177-3AD203B41FA5}">
                      <a16:colId xmlns:a16="http://schemas.microsoft.com/office/drawing/2014/main" val="853267941"/>
                    </a:ext>
                  </a:extLst>
                </a:gridCol>
                <a:gridCol w="260810">
                  <a:extLst>
                    <a:ext uri="{9D8B030D-6E8A-4147-A177-3AD203B41FA5}">
                      <a16:colId xmlns:a16="http://schemas.microsoft.com/office/drawing/2014/main" val="2278807664"/>
                    </a:ext>
                  </a:extLst>
                </a:gridCol>
                <a:gridCol w="260810">
                  <a:extLst>
                    <a:ext uri="{9D8B030D-6E8A-4147-A177-3AD203B41FA5}">
                      <a16:colId xmlns:a16="http://schemas.microsoft.com/office/drawing/2014/main" val="1641124720"/>
                    </a:ext>
                  </a:extLst>
                </a:gridCol>
                <a:gridCol w="2941936">
                  <a:extLst>
                    <a:ext uri="{9D8B030D-6E8A-4147-A177-3AD203B41FA5}">
                      <a16:colId xmlns:a16="http://schemas.microsoft.com/office/drawing/2014/main" val="1255113114"/>
                    </a:ext>
                  </a:extLst>
                </a:gridCol>
                <a:gridCol w="805902">
                  <a:extLst>
                    <a:ext uri="{9D8B030D-6E8A-4147-A177-3AD203B41FA5}">
                      <a16:colId xmlns:a16="http://schemas.microsoft.com/office/drawing/2014/main" val="3960184299"/>
                    </a:ext>
                  </a:extLst>
                </a:gridCol>
                <a:gridCol w="698971">
                  <a:extLst>
                    <a:ext uri="{9D8B030D-6E8A-4147-A177-3AD203B41FA5}">
                      <a16:colId xmlns:a16="http://schemas.microsoft.com/office/drawing/2014/main" val="2701130794"/>
                    </a:ext>
                  </a:extLst>
                </a:gridCol>
                <a:gridCol w="698971">
                  <a:extLst>
                    <a:ext uri="{9D8B030D-6E8A-4147-A177-3AD203B41FA5}">
                      <a16:colId xmlns:a16="http://schemas.microsoft.com/office/drawing/2014/main" val="3650157908"/>
                    </a:ext>
                  </a:extLst>
                </a:gridCol>
                <a:gridCol w="698971">
                  <a:extLst>
                    <a:ext uri="{9D8B030D-6E8A-4147-A177-3AD203B41FA5}">
                      <a16:colId xmlns:a16="http://schemas.microsoft.com/office/drawing/2014/main" val="3246922092"/>
                    </a:ext>
                  </a:extLst>
                </a:gridCol>
                <a:gridCol w="743309">
                  <a:extLst>
                    <a:ext uri="{9D8B030D-6E8A-4147-A177-3AD203B41FA5}">
                      <a16:colId xmlns:a16="http://schemas.microsoft.com/office/drawing/2014/main" val="574158189"/>
                    </a:ext>
                  </a:extLst>
                </a:gridCol>
                <a:gridCol w="712012">
                  <a:extLst>
                    <a:ext uri="{9D8B030D-6E8A-4147-A177-3AD203B41FA5}">
                      <a16:colId xmlns:a16="http://schemas.microsoft.com/office/drawing/2014/main" val="705674365"/>
                    </a:ext>
                  </a:extLst>
                </a:gridCol>
              </a:tblGrid>
              <a:tr h="1222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952751"/>
                  </a:ext>
                </a:extLst>
              </a:tr>
              <a:tr h="3744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475706"/>
                  </a:ext>
                </a:extLst>
              </a:tr>
              <a:tr h="1604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2.749.736.941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7.586.319.397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90520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249.596.005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191.521.011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510312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120.897.308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121.076.135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178.827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97.831.839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752072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114.488.061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114.488.061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94.345.281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125286"/>
                  </a:ext>
                </a:extLst>
              </a:tr>
              <a:tr h="1757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2.428.203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550507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378.306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553.718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175.412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24546"/>
                  </a:ext>
                </a:extLst>
              </a:tr>
              <a:tr h="160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459829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46804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517.612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359.299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34391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124.652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128.067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124.652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077262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37.684.917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37.684.917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39.276.968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824196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15.671.383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15.671.383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17.079.051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3204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4.433.883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4.433.883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5.449.394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343030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279.667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522689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1.405.036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927.507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828598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135.619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71882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108.362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897588"/>
                  </a:ext>
                </a:extLst>
              </a:tr>
              <a:tr h="129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192.298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228029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231.232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653368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805.379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779231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4.913.518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140268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589.165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389.756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126742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376.129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35210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329.941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329.941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217.939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685718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4.534.070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122,7%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209764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918.729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931055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3.885.680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3.885.680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2.718.318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028425"/>
                  </a:ext>
                </a:extLst>
              </a:tr>
              <a:tr h="122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193.050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193.050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28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4794</TotalTime>
  <Words>8593</Words>
  <Application>Microsoft Office PowerPoint</Application>
  <PresentationFormat>Presentación en pantalla (4:3)</PresentationFormat>
  <Paragraphs>4660</Paragraphs>
  <Slides>24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Arial</vt:lpstr>
      <vt:lpstr>Calibri</vt:lpstr>
      <vt:lpstr>2_Tema de Office</vt:lpstr>
      <vt:lpstr>Presentación de PowerPoint</vt:lpstr>
      <vt:lpstr>EJECUCIÓN ACUMULADA DE GASTOS A SEPTIEMBRE DE 2020  PARTIDA 50 TESORO PÚBLICO</vt:lpstr>
      <vt:lpstr>EJECUCIÓN ACUMULADA DE GASTOS A SEPTIEMBRE DE 2020  PARTIDA 50 RESUMEN POR CAPÍTULOS</vt:lpstr>
      <vt:lpstr>EJECUCIÓN ACUMULADA DE GASTOS A SEPTIEMBRE DE 2020  PARTIDA 50. CAPÍTULO 01. PROGRAMA 02:  SUBSIDIOS</vt:lpstr>
      <vt:lpstr>EJECUCIÓN ACUMULADA DE GASTOS A SEPTIEMBRE DE 2020  PARTIDA 50. CAPÍTULO 01. PROGRAMA 03:  OPERACIONES COMPLEMENTARIAS</vt:lpstr>
      <vt:lpstr>EJECUCIÓN ACUMULADA DE GASTOS A SEPTIEMBRE DE 2020  PARTIDA 50. CAPÍTULO 01. PROGRAMA 03:  OPERACIONES COMPLEMENTARIAS</vt:lpstr>
      <vt:lpstr>EJECUCIÓN ACUMULADA DE GASTOS A SEPTIEMBRE DE 2020  PARTIDA 50. CAPÍTULO 01. PROGRAMA 03:  OPERACIONES COMPLEMENTARIAS</vt:lpstr>
      <vt:lpstr>EJECUCIÓN ACUMULADA DE GASTOS A SEPTIEMBRE DE 2020  PARTIDA 50. CAPÍTULO 01. PROGRAMA 03:  OPERACIONES COMPLEMENTARIAS</vt:lpstr>
      <vt:lpstr>EJECUCIÓN ACUMULADA DE GASTOS A SEPTIEMBRE DE 2020  PARTIDA 50. CAPÍTULO 01. PROGRAMA 04:  SERVICIO DE LA DEUDA PÚBLICA</vt:lpstr>
      <vt:lpstr>EJECUCIÓN ACUMULADA DE GASTOS A SEPTIEMBRE DE 2020  PARTIDA 50. CAPÍTULO 01. PROGRAMA 04:  SERVICIO DE LA DEUDA PÚBLICA</vt:lpstr>
      <vt:lpstr>EJECUCIÓN ACUMULADA DE GASTOS A SEPTIEMBRE DE 2020  PARTIDA 50. CAPÍTULO 01. PROGRAMA 04:  SERVICIO DE LA DEUDA PÚBLICA</vt:lpstr>
      <vt:lpstr>EJECUCIÓN ACUMULADA DE GASTOS A SEPTIEMBRE DE 2020  PARTIDA 50. CAPÍTULO 01. PROGRAMA 04:  SERVICIO DE LA DEUDA PÚBLICA</vt:lpstr>
      <vt:lpstr>EJECUCIÓN ACUMULADA DE GASTOS A SEPTIEMBRE DE 2020  PARTIDA 50. CAPÍTULO 01. PROGRAMA 05:  APORTE FISCAL LIBRE</vt:lpstr>
      <vt:lpstr>EJECUCIÓN ACUMULADA DE GASTOS A SEPTIEMBRE DE 2020  PARTIDA 50. CAPÍTULO 01. PROGRAMA 05:  APORTE FISCAL LIBRE</vt:lpstr>
      <vt:lpstr>EJECUCIÓN ACUMULADA DE GASTOS A SEPTIEMBRE DE 2020  PARTIDA 50. CAPÍTULO 01. PROGRAMA 05:  APORTE FISCAL LIBRE</vt:lpstr>
      <vt:lpstr>EJECUCIÓN ACUMULADA DE GASTOS A SEPTIEMBRE DE 2020  PARTIDA 50. CAPÍTULO 01. PROGRAMA 06:  FONDO DE RESERVA DE PENSIONES</vt:lpstr>
      <vt:lpstr>EJECUCIÓN ACUMULADA DE GASTOS A SEPTIEMBRE DE 2020  PARTIDA 50. CAPÍTULO 01. PROGRAMA 07:  FONDO DE ESTABILIZACIÓN ECONÓMICA Y SOCIAL</vt:lpstr>
      <vt:lpstr>EJECUCIÓN ACUMULADA DE GASTOS A SEPTIEMBRE DE 2020  PARTIDA 50. CAPÍTULO 01. PROGRAMA 08:  FONDO PARA LA EDUCACIÓN</vt:lpstr>
      <vt:lpstr>EJECUCIÓN ACUMULADA DE GASTOS A SEPTIEMBRE DE 2020  PARTIDA 50. CAPÍTULO 01. PROGRAMA 09:  FONDO DE APOYO REGIONAL</vt:lpstr>
      <vt:lpstr>EJECUCIÓN ACUMULADA DE GASTOS A SEPTIEMBRE DE 2020  PARTIDA 50. CAPÍTULO 01. PROGRAMA 10:  FONDO PARA DIAGNÓSTICOS Y TRATAMIENTOS DE ALTO COSTO</vt:lpstr>
      <vt:lpstr>EJECUCIÓN ACUMULADA DE GASTOS A SEPTIEMBRE DE 2020  PARTIDA 50. CAPÍTULO 01. PROGRAMA 12:  FONDO DE CONTINGENCIA ESTRATÉGICO</vt:lpstr>
      <vt:lpstr>EJECUCIÓN ACUMULADA DE GASTOS A SEPTIEMBRE DE 2020  PARTIDA 50. CAPÍTULO 01. PROGRAMA 13:  FINANCIAMIENTO GOBIERNOS REGIONALES </vt:lpstr>
      <vt:lpstr>EJECUCIÓN ACUMULADA DE GASTOS A SEPTIEMBRE DE 2020  PARTIDA 50. CAPÍTULO 01. PROGRAMA 13:  FINANCIAMIENTO GOBIERNOS REGIONALES </vt:lpstr>
      <vt:lpstr>EJECUCIÓN ACUMULADA DE GASTOS A SEPTIEMBRE DE 2020  PARTIDA 50. CAPÍTULO 01. PROGRAMA 13:  FINANCIAMIENTO GOBIERNOS REGIONALES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357</cp:revision>
  <cp:lastPrinted>2019-10-22T12:56:39Z</cp:lastPrinted>
  <dcterms:created xsi:type="dcterms:W3CDTF">2016-06-23T13:38:47Z</dcterms:created>
  <dcterms:modified xsi:type="dcterms:W3CDTF">2020-12-22T14:40:54Z</dcterms:modified>
</cp:coreProperties>
</file>