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  <p:sldId id="316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22-12-2020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22-12-2020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22-12-2020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22-12-2020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22-12-2020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22-12-2020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22-12-2020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501107E-7EE7-4E89-A244-B96540200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008478"/>
              </p:ext>
            </p:extLst>
          </p:nvPr>
        </p:nvGraphicFramePr>
        <p:xfrm>
          <a:off x="537543" y="1624671"/>
          <a:ext cx="8066899" cy="4363115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2491712304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1442128158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953454092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2677436187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1578040055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027612916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620197583"/>
                    </a:ext>
                  </a:extLst>
                </a:gridCol>
                <a:gridCol w="697621">
                  <a:extLst>
                    <a:ext uri="{9D8B030D-6E8A-4147-A177-3AD203B41FA5}">
                      <a16:colId xmlns:a16="http://schemas.microsoft.com/office/drawing/2014/main" val="3483015340"/>
                    </a:ext>
                  </a:extLst>
                </a:gridCol>
                <a:gridCol w="741873">
                  <a:extLst>
                    <a:ext uri="{9D8B030D-6E8A-4147-A177-3AD203B41FA5}">
                      <a16:colId xmlns:a16="http://schemas.microsoft.com/office/drawing/2014/main" val="3432315833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198169335"/>
                    </a:ext>
                  </a:extLst>
                </a:gridCol>
              </a:tblGrid>
              <a:tr h="11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71588"/>
                  </a:ext>
                </a:extLst>
              </a:tr>
              <a:tr h="352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3433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78.817.921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-178.827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45.725.452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87785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11.605.594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65677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33.348.164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59687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-175.412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638569"/>
                  </a:ext>
                </a:extLst>
              </a:tr>
              <a:tr h="132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33173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0863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422.514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65820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46900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8.057.610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1347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4.007.506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53063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832.778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1999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199.368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18834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385.560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9371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6981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64089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73.918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88459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02621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00457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83658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96077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9802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302.999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6150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20.121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7583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43493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4484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507.961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22527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38.565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6272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558.379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7606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734.762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69717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123.957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8951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28732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97493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2838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4C5C581-649C-489E-9719-41EE57B9F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149541"/>
              </p:ext>
            </p:extLst>
          </p:nvPr>
        </p:nvGraphicFramePr>
        <p:xfrm>
          <a:off x="558352" y="1794782"/>
          <a:ext cx="7989515" cy="2197909"/>
        </p:xfrm>
        <a:graphic>
          <a:graphicData uri="http://schemas.openxmlformats.org/drawingml/2006/table">
            <a:tbl>
              <a:tblPr/>
              <a:tblGrid>
                <a:gridCol w="257810">
                  <a:extLst>
                    <a:ext uri="{9D8B030D-6E8A-4147-A177-3AD203B41FA5}">
                      <a16:colId xmlns:a16="http://schemas.microsoft.com/office/drawing/2014/main" val="1120200408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632493002"/>
                    </a:ext>
                  </a:extLst>
                </a:gridCol>
                <a:gridCol w="257810">
                  <a:extLst>
                    <a:ext uri="{9D8B030D-6E8A-4147-A177-3AD203B41FA5}">
                      <a16:colId xmlns:a16="http://schemas.microsoft.com/office/drawing/2014/main" val="116119824"/>
                    </a:ext>
                  </a:extLst>
                </a:gridCol>
                <a:gridCol w="2908090">
                  <a:extLst>
                    <a:ext uri="{9D8B030D-6E8A-4147-A177-3AD203B41FA5}">
                      <a16:colId xmlns:a16="http://schemas.microsoft.com/office/drawing/2014/main" val="2356530705"/>
                    </a:ext>
                  </a:extLst>
                </a:gridCol>
                <a:gridCol w="796631">
                  <a:extLst>
                    <a:ext uri="{9D8B030D-6E8A-4147-A177-3AD203B41FA5}">
                      <a16:colId xmlns:a16="http://schemas.microsoft.com/office/drawing/2014/main" val="3712269013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2909771820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3566164333"/>
                    </a:ext>
                  </a:extLst>
                </a:gridCol>
                <a:gridCol w="690929">
                  <a:extLst>
                    <a:ext uri="{9D8B030D-6E8A-4147-A177-3AD203B41FA5}">
                      <a16:colId xmlns:a16="http://schemas.microsoft.com/office/drawing/2014/main" val="1005769547"/>
                    </a:ext>
                  </a:extLst>
                </a:gridCol>
                <a:gridCol w="734757">
                  <a:extLst>
                    <a:ext uri="{9D8B030D-6E8A-4147-A177-3AD203B41FA5}">
                      <a16:colId xmlns:a16="http://schemas.microsoft.com/office/drawing/2014/main" val="2389813533"/>
                    </a:ext>
                  </a:extLst>
                </a:gridCol>
                <a:gridCol w="703820">
                  <a:extLst>
                    <a:ext uri="{9D8B030D-6E8A-4147-A177-3AD203B41FA5}">
                      <a16:colId xmlns:a16="http://schemas.microsoft.com/office/drawing/2014/main" val="3806262814"/>
                    </a:ext>
                  </a:extLst>
                </a:gridCol>
              </a:tblGrid>
              <a:tr h="122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969241"/>
                  </a:ext>
                </a:extLst>
              </a:tr>
              <a:tr h="366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83009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629.142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27112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4692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045729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3768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57127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14283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458258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7.394.798.386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762237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5.517.197.024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98258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286526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1.476.020.199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1759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20.926.428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963490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703611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145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91D0A0-C483-41BE-A5B7-AD07CD795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053591"/>
              </p:ext>
            </p:extLst>
          </p:nvPr>
        </p:nvGraphicFramePr>
        <p:xfrm>
          <a:off x="561728" y="1776268"/>
          <a:ext cx="8062453" cy="1584176"/>
        </p:xfrm>
        <a:graphic>
          <a:graphicData uri="http://schemas.openxmlformats.org/drawingml/2006/table">
            <a:tbl>
              <a:tblPr/>
              <a:tblGrid>
                <a:gridCol w="263651">
                  <a:extLst>
                    <a:ext uri="{9D8B030D-6E8A-4147-A177-3AD203B41FA5}">
                      <a16:colId xmlns:a16="http://schemas.microsoft.com/office/drawing/2014/main" val="919401835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2401285857"/>
                    </a:ext>
                  </a:extLst>
                </a:gridCol>
                <a:gridCol w="263651">
                  <a:extLst>
                    <a:ext uri="{9D8B030D-6E8A-4147-A177-3AD203B41FA5}">
                      <a16:colId xmlns:a16="http://schemas.microsoft.com/office/drawing/2014/main" val="3720620869"/>
                    </a:ext>
                  </a:extLst>
                </a:gridCol>
                <a:gridCol w="2973986">
                  <a:extLst>
                    <a:ext uri="{9D8B030D-6E8A-4147-A177-3AD203B41FA5}">
                      <a16:colId xmlns:a16="http://schemas.microsoft.com/office/drawing/2014/main" val="3269920517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654364359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3987711203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1858441884"/>
                    </a:ext>
                  </a:extLst>
                </a:gridCol>
                <a:gridCol w="706585">
                  <a:extLst>
                    <a:ext uri="{9D8B030D-6E8A-4147-A177-3AD203B41FA5}">
                      <a16:colId xmlns:a16="http://schemas.microsoft.com/office/drawing/2014/main" val="4249330676"/>
                    </a:ext>
                  </a:extLst>
                </a:gridCol>
                <a:gridCol w="751406">
                  <a:extLst>
                    <a:ext uri="{9D8B030D-6E8A-4147-A177-3AD203B41FA5}">
                      <a16:colId xmlns:a16="http://schemas.microsoft.com/office/drawing/2014/main" val="1329773834"/>
                    </a:ext>
                  </a:extLst>
                </a:gridCol>
                <a:gridCol w="719768">
                  <a:extLst>
                    <a:ext uri="{9D8B030D-6E8A-4147-A177-3AD203B41FA5}">
                      <a16:colId xmlns:a16="http://schemas.microsoft.com/office/drawing/2014/main" val="2656825523"/>
                    </a:ext>
                  </a:extLst>
                </a:gridCol>
              </a:tblGrid>
              <a:tr h="155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757640"/>
                  </a:ext>
                </a:extLst>
              </a:tr>
              <a:tr h="380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654665"/>
                  </a:ext>
                </a:extLst>
              </a:tr>
              <a:tr h="163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1.607.458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858981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1.607.458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01390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247876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1.216.680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332406"/>
                  </a:ext>
                </a:extLst>
              </a:tr>
              <a:tr h="1397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787467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387.049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536202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694976"/>
                  </a:ext>
                </a:extLst>
              </a:tr>
              <a:tr h="124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529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711519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0B16F7E-A708-4701-9E4D-E23733FE2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392427"/>
              </p:ext>
            </p:extLst>
          </p:nvPr>
        </p:nvGraphicFramePr>
        <p:xfrm>
          <a:off x="536798" y="1700808"/>
          <a:ext cx="8070399" cy="2731099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2083973319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4073858804"/>
                    </a:ext>
                  </a:extLst>
                </a:gridCol>
                <a:gridCol w="365009">
                  <a:extLst>
                    <a:ext uri="{9D8B030D-6E8A-4147-A177-3AD203B41FA5}">
                      <a16:colId xmlns:a16="http://schemas.microsoft.com/office/drawing/2014/main" val="1367273603"/>
                    </a:ext>
                  </a:extLst>
                </a:gridCol>
                <a:gridCol w="2879844">
                  <a:extLst>
                    <a:ext uri="{9D8B030D-6E8A-4147-A177-3AD203B41FA5}">
                      <a16:colId xmlns:a16="http://schemas.microsoft.com/office/drawing/2014/main" val="3556990684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1213057535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942821013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315859966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567788433"/>
                    </a:ext>
                  </a:extLst>
                </a:gridCol>
                <a:gridCol w="743395">
                  <a:extLst>
                    <a:ext uri="{9D8B030D-6E8A-4147-A177-3AD203B41FA5}">
                      <a16:colId xmlns:a16="http://schemas.microsoft.com/office/drawing/2014/main" val="2562617618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3702760359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459319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265622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41.970.147.356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1.441.144.484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30.456.452.556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84135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41.970.147.356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1.441.144.484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30.456.452.556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22104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17.825.369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-589.278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13.243.365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43279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130.438.786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1.538.859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96.577.946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8291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568.731.981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2.054.178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417.175.919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07438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87.748.070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6.438.804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64.213.893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75742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2.754.856.789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360.501.218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2.180.645.946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20006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79.020.735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-10.079.914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53.906.915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72507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279.096.482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-3.484.043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206.913.354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8256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425.758.804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-12.441.377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363.987.497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494962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11.241.686.763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-111.079.047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7.623.324.422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06172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1.207.091.186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24.026.802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893.138.888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95048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1.229.436.312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21.916.777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924.862.623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7098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2.157.512.129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72.318.569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1.004.720.357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93430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574.295.588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10.486.697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430.779.336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6691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12.941.117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-2.029.804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5.203.311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125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309749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A45D6F-59E4-4297-A2B6-222C2B99F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09203"/>
              </p:ext>
            </p:extLst>
          </p:nvPr>
        </p:nvGraphicFramePr>
        <p:xfrm>
          <a:off x="537920" y="1763906"/>
          <a:ext cx="8086767" cy="3089337"/>
        </p:xfrm>
        <a:graphic>
          <a:graphicData uri="http://schemas.openxmlformats.org/drawingml/2006/table">
            <a:tbl>
              <a:tblPr/>
              <a:tblGrid>
                <a:gridCol w="313644">
                  <a:extLst>
                    <a:ext uri="{9D8B030D-6E8A-4147-A177-3AD203B41FA5}">
                      <a16:colId xmlns:a16="http://schemas.microsoft.com/office/drawing/2014/main" val="1588444880"/>
                    </a:ext>
                  </a:extLst>
                </a:gridCol>
                <a:gridCol w="261369">
                  <a:extLst>
                    <a:ext uri="{9D8B030D-6E8A-4147-A177-3AD203B41FA5}">
                      <a16:colId xmlns:a16="http://schemas.microsoft.com/office/drawing/2014/main" val="4090503066"/>
                    </a:ext>
                  </a:extLst>
                </a:gridCol>
                <a:gridCol w="290716">
                  <a:extLst>
                    <a:ext uri="{9D8B030D-6E8A-4147-A177-3AD203B41FA5}">
                      <a16:colId xmlns:a16="http://schemas.microsoft.com/office/drawing/2014/main" val="4052084939"/>
                    </a:ext>
                  </a:extLst>
                </a:gridCol>
                <a:gridCol w="2960718">
                  <a:extLst>
                    <a:ext uri="{9D8B030D-6E8A-4147-A177-3AD203B41FA5}">
                      <a16:colId xmlns:a16="http://schemas.microsoft.com/office/drawing/2014/main" val="3743517085"/>
                    </a:ext>
                  </a:extLst>
                </a:gridCol>
                <a:gridCol w="700470">
                  <a:extLst>
                    <a:ext uri="{9D8B030D-6E8A-4147-A177-3AD203B41FA5}">
                      <a16:colId xmlns:a16="http://schemas.microsoft.com/office/drawing/2014/main" val="4047882598"/>
                    </a:ext>
                  </a:extLst>
                </a:gridCol>
                <a:gridCol w="700470">
                  <a:extLst>
                    <a:ext uri="{9D8B030D-6E8A-4147-A177-3AD203B41FA5}">
                      <a16:colId xmlns:a16="http://schemas.microsoft.com/office/drawing/2014/main" val="71853406"/>
                    </a:ext>
                  </a:extLst>
                </a:gridCol>
                <a:gridCol w="700470">
                  <a:extLst>
                    <a:ext uri="{9D8B030D-6E8A-4147-A177-3AD203B41FA5}">
                      <a16:colId xmlns:a16="http://schemas.microsoft.com/office/drawing/2014/main" val="2399688015"/>
                    </a:ext>
                  </a:extLst>
                </a:gridCol>
                <a:gridCol w="700470">
                  <a:extLst>
                    <a:ext uri="{9D8B030D-6E8A-4147-A177-3AD203B41FA5}">
                      <a16:colId xmlns:a16="http://schemas.microsoft.com/office/drawing/2014/main" val="1722527229"/>
                    </a:ext>
                  </a:extLst>
                </a:gridCol>
                <a:gridCol w="744902">
                  <a:extLst>
                    <a:ext uri="{9D8B030D-6E8A-4147-A177-3AD203B41FA5}">
                      <a16:colId xmlns:a16="http://schemas.microsoft.com/office/drawing/2014/main" val="350513839"/>
                    </a:ext>
                  </a:extLst>
                </a:gridCol>
                <a:gridCol w="713538">
                  <a:extLst>
                    <a:ext uri="{9D8B030D-6E8A-4147-A177-3AD203B41FA5}">
                      <a16:colId xmlns:a16="http://schemas.microsoft.com/office/drawing/2014/main" val="838403052"/>
                    </a:ext>
                  </a:extLst>
                </a:gridCol>
              </a:tblGrid>
              <a:tr h="160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199914"/>
                  </a:ext>
                </a:extLst>
              </a:tr>
              <a:tr h="467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39979"/>
                  </a:ext>
                </a:extLst>
              </a:tr>
              <a:tr h="130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7.190.789.475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158.417.666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6.069.586.764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049824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8.137.552.203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1.418.479.475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6.214.315.797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546231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45.464.172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-2.605.142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44.662.565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348476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2.283.875.473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-402.758.595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1.503.046.747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25050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1.056.209.217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-52.945.735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646.318.341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839692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32.200.626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898.785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27.118.333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374219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866.794.654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199.381.464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476.018.966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225247"/>
                  </a:ext>
                </a:extLst>
              </a:tr>
              <a:tr h="252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12.173.930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-908.513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9.031.892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914260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208.462.345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8.854.259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150.770.120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427264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120.616.296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-5.447.335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71.837.929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1715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31.822.511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-28.651.942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20.975.836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994296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7.351.852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-113.599.984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5.295.067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43971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6.969.649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-52.686.686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5.238.523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928441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79.675.591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20.442.439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28.833.992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02500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114.865.791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-83.327.634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77.486.256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651234"/>
                  </a:ext>
                </a:extLst>
              </a:tr>
              <a:tr h="252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105.665.530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-198.827.693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53.423.300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407760"/>
                  </a:ext>
                </a:extLst>
              </a:tr>
              <a:tr h="13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368.975.065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-191.180.321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428.262.185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936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2B2D967-C3A2-4256-B0B1-3E3BF0C65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330379"/>
              </p:ext>
            </p:extLst>
          </p:nvPr>
        </p:nvGraphicFramePr>
        <p:xfrm>
          <a:off x="524487" y="1770823"/>
          <a:ext cx="8079960" cy="2133640"/>
        </p:xfrm>
        <a:graphic>
          <a:graphicData uri="http://schemas.openxmlformats.org/drawingml/2006/table">
            <a:tbl>
              <a:tblPr/>
              <a:tblGrid>
                <a:gridCol w="264224">
                  <a:extLst>
                    <a:ext uri="{9D8B030D-6E8A-4147-A177-3AD203B41FA5}">
                      <a16:colId xmlns:a16="http://schemas.microsoft.com/office/drawing/2014/main" val="497110380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3103877302"/>
                    </a:ext>
                  </a:extLst>
                </a:gridCol>
                <a:gridCol w="264224">
                  <a:extLst>
                    <a:ext uri="{9D8B030D-6E8A-4147-A177-3AD203B41FA5}">
                      <a16:colId xmlns:a16="http://schemas.microsoft.com/office/drawing/2014/main" val="3362797165"/>
                    </a:ext>
                  </a:extLst>
                </a:gridCol>
                <a:gridCol w="2980444">
                  <a:extLst>
                    <a:ext uri="{9D8B030D-6E8A-4147-A177-3AD203B41FA5}">
                      <a16:colId xmlns:a16="http://schemas.microsoft.com/office/drawing/2014/main" val="3836478195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938856082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718725141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363365943"/>
                    </a:ext>
                  </a:extLst>
                </a:gridCol>
                <a:gridCol w="708119">
                  <a:extLst>
                    <a:ext uri="{9D8B030D-6E8A-4147-A177-3AD203B41FA5}">
                      <a16:colId xmlns:a16="http://schemas.microsoft.com/office/drawing/2014/main" val="1898082567"/>
                    </a:ext>
                  </a:extLst>
                </a:gridCol>
                <a:gridCol w="753037">
                  <a:extLst>
                    <a:ext uri="{9D8B030D-6E8A-4147-A177-3AD203B41FA5}">
                      <a16:colId xmlns:a16="http://schemas.microsoft.com/office/drawing/2014/main" val="3879775083"/>
                    </a:ext>
                  </a:extLst>
                </a:gridCol>
                <a:gridCol w="721331">
                  <a:extLst>
                    <a:ext uri="{9D8B030D-6E8A-4147-A177-3AD203B41FA5}">
                      <a16:colId xmlns:a16="http://schemas.microsoft.com/office/drawing/2014/main" val="91867422"/>
                    </a:ext>
                  </a:extLst>
                </a:gridCol>
              </a:tblGrid>
              <a:tr h="1463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473257"/>
                  </a:ext>
                </a:extLst>
              </a:tr>
              <a:tr h="3828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742082"/>
                  </a:ext>
                </a:extLst>
              </a:tr>
              <a:tr h="1640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441556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238.789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902312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177.557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-9.366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061156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154.195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106.623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310316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45479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36831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941041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6963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174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-10.955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500049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80152"/>
                  </a:ext>
                </a:extLst>
              </a:tr>
              <a:tr h="1309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289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SEPTIEMBRE 2020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6CEE3D-87B5-410E-BB1F-681E224C3A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069509"/>
              </p:ext>
            </p:extLst>
          </p:nvPr>
        </p:nvGraphicFramePr>
        <p:xfrm>
          <a:off x="508820" y="4381146"/>
          <a:ext cx="8135117" cy="1626024"/>
        </p:xfrm>
        <a:graphic>
          <a:graphicData uri="http://schemas.openxmlformats.org/drawingml/2006/table">
            <a:tbl>
              <a:tblPr/>
              <a:tblGrid>
                <a:gridCol w="267955">
                  <a:extLst>
                    <a:ext uri="{9D8B030D-6E8A-4147-A177-3AD203B41FA5}">
                      <a16:colId xmlns:a16="http://schemas.microsoft.com/office/drawing/2014/main" val="858738364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642582630"/>
                    </a:ext>
                  </a:extLst>
                </a:gridCol>
                <a:gridCol w="267955">
                  <a:extLst>
                    <a:ext uri="{9D8B030D-6E8A-4147-A177-3AD203B41FA5}">
                      <a16:colId xmlns:a16="http://schemas.microsoft.com/office/drawing/2014/main" val="3688564792"/>
                    </a:ext>
                  </a:extLst>
                </a:gridCol>
                <a:gridCol w="3022532">
                  <a:extLst>
                    <a:ext uri="{9D8B030D-6E8A-4147-A177-3AD203B41FA5}">
                      <a16:colId xmlns:a16="http://schemas.microsoft.com/office/drawing/2014/main" val="3829999566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179196654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3744225344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2746510247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646443222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940957649"/>
                    </a:ext>
                  </a:extLst>
                </a:gridCol>
                <a:gridCol w="718120">
                  <a:extLst>
                    <a:ext uri="{9D8B030D-6E8A-4147-A177-3AD203B41FA5}">
                      <a16:colId xmlns:a16="http://schemas.microsoft.com/office/drawing/2014/main" val="2441273853"/>
                    </a:ext>
                  </a:extLst>
                </a:gridCol>
              </a:tblGrid>
              <a:tr h="1383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219370"/>
                  </a:ext>
                </a:extLst>
              </a:tr>
              <a:tr h="3987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622280"/>
                  </a:ext>
                </a:extLst>
              </a:tr>
              <a:tr h="1708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384.461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031752"/>
                  </a:ext>
                </a:extLst>
              </a:tr>
              <a:tr h="13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450839"/>
                  </a:ext>
                </a:extLst>
              </a:tr>
              <a:tr h="13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97729"/>
                  </a:ext>
                </a:extLst>
              </a:tr>
              <a:tr h="13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380219"/>
                  </a:ext>
                </a:extLst>
              </a:tr>
              <a:tr h="13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375382"/>
                  </a:ext>
                </a:extLst>
              </a:tr>
              <a:tr h="13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378.903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243728"/>
                  </a:ext>
                </a:extLst>
              </a:tr>
              <a:tr h="13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378.903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413653"/>
                  </a:ext>
                </a:extLst>
              </a:tr>
              <a:tr h="1302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595308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832A551-BC26-4849-9E3A-0A73BFBA3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972484"/>
              </p:ext>
            </p:extLst>
          </p:nvPr>
        </p:nvGraphicFramePr>
        <p:xfrm>
          <a:off x="2355850" y="2044089"/>
          <a:ext cx="4432300" cy="13716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77518052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4424770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850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29704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9932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2.099,16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8334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1.121,54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740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-43,09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7616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11.239,23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928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SEPTIEMBRE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6778E6B-BAE5-4875-81FD-DBC553301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377438"/>
              </p:ext>
            </p:extLst>
          </p:nvPr>
        </p:nvGraphicFramePr>
        <p:xfrm>
          <a:off x="539552" y="4077072"/>
          <a:ext cx="8062698" cy="1983475"/>
        </p:xfrm>
        <a:graphic>
          <a:graphicData uri="http://schemas.openxmlformats.org/drawingml/2006/table">
            <a:tbl>
              <a:tblPr/>
              <a:tblGrid>
                <a:gridCol w="263659">
                  <a:extLst>
                    <a:ext uri="{9D8B030D-6E8A-4147-A177-3AD203B41FA5}">
                      <a16:colId xmlns:a16="http://schemas.microsoft.com/office/drawing/2014/main" val="2367504195"/>
                    </a:ext>
                  </a:extLst>
                </a:gridCol>
                <a:gridCol w="263659">
                  <a:extLst>
                    <a:ext uri="{9D8B030D-6E8A-4147-A177-3AD203B41FA5}">
                      <a16:colId xmlns:a16="http://schemas.microsoft.com/office/drawing/2014/main" val="515661215"/>
                    </a:ext>
                  </a:extLst>
                </a:gridCol>
                <a:gridCol w="263659">
                  <a:extLst>
                    <a:ext uri="{9D8B030D-6E8A-4147-A177-3AD203B41FA5}">
                      <a16:colId xmlns:a16="http://schemas.microsoft.com/office/drawing/2014/main" val="1933982809"/>
                    </a:ext>
                  </a:extLst>
                </a:gridCol>
                <a:gridCol w="2974078">
                  <a:extLst>
                    <a:ext uri="{9D8B030D-6E8A-4147-A177-3AD203B41FA5}">
                      <a16:colId xmlns:a16="http://schemas.microsoft.com/office/drawing/2014/main" val="1006846283"/>
                    </a:ext>
                  </a:extLst>
                </a:gridCol>
                <a:gridCol w="706606">
                  <a:extLst>
                    <a:ext uri="{9D8B030D-6E8A-4147-A177-3AD203B41FA5}">
                      <a16:colId xmlns:a16="http://schemas.microsoft.com/office/drawing/2014/main" val="3595386958"/>
                    </a:ext>
                  </a:extLst>
                </a:gridCol>
                <a:gridCol w="706606">
                  <a:extLst>
                    <a:ext uri="{9D8B030D-6E8A-4147-A177-3AD203B41FA5}">
                      <a16:colId xmlns:a16="http://schemas.microsoft.com/office/drawing/2014/main" val="3488392431"/>
                    </a:ext>
                  </a:extLst>
                </a:gridCol>
                <a:gridCol w="706606">
                  <a:extLst>
                    <a:ext uri="{9D8B030D-6E8A-4147-A177-3AD203B41FA5}">
                      <a16:colId xmlns:a16="http://schemas.microsoft.com/office/drawing/2014/main" val="3314997286"/>
                    </a:ext>
                  </a:extLst>
                </a:gridCol>
                <a:gridCol w="706606">
                  <a:extLst>
                    <a:ext uri="{9D8B030D-6E8A-4147-A177-3AD203B41FA5}">
                      <a16:colId xmlns:a16="http://schemas.microsoft.com/office/drawing/2014/main" val="986358929"/>
                    </a:ext>
                  </a:extLst>
                </a:gridCol>
                <a:gridCol w="751429">
                  <a:extLst>
                    <a:ext uri="{9D8B030D-6E8A-4147-A177-3AD203B41FA5}">
                      <a16:colId xmlns:a16="http://schemas.microsoft.com/office/drawing/2014/main" val="526287355"/>
                    </a:ext>
                  </a:extLst>
                </a:gridCol>
                <a:gridCol w="719790">
                  <a:extLst>
                    <a:ext uri="{9D8B030D-6E8A-4147-A177-3AD203B41FA5}">
                      <a16:colId xmlns:a16="http://schemas.microsoft.com/office/drawing/2014/main" val="3886179057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293399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793252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3.169.797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8953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84279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7342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40747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16328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77.713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872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77.713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5880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20090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6056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85943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054142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F344BF3-AD83-465E-A356-D4799485D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753567"/>
              </p:ext>
            </p:extLst>
          </p:nvPr>
        </p:nvGraphicFramePr>
        <p:xfrm>
          <a:off x="2411760" y="2148352"/>
          <a:ext cx="4432300" cy="13716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3135793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44724216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8299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6337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-17.048,27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6275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3.290,82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6584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1.756,74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227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-28,74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8605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9.736,26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397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E7A1217-AB9F-40D3-B9F0-0E157207B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589971"/>
              </p:ext>
            </p:extLst>
          </p:nvPr>
        </p:nvGraphicFramePr>
        <p:xfrm>
          <a:off x="528174" y="1830673"/>
          <a:ext cx="8087648" cy="1636310"/>
        </p:xfrm>
        <a:graphic>
          <a:graphicData uri="http://schemas.openxmlformats.org/drawingml/2006/table">
            <a:tbl>
              <a:tblPr/>
              <a:tblGrid>
                <a:gridCol w="264475">
                  <a:extLst>
                    <a:ext uri="{9D8B030D-6E8A-4147-A177-3AD203B41FA5}">
                      <a16:colId xmlns:a16="http://schemas.microsoft.com/office/drawing/2014/main" val="1956396940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3144069975"/>
                    </a:ext>
                  </a:extLst>
                </a:gridCol>
                <a:gridCol w="264475">
                  <a:extLst>
                    <a:ext uri="{9D8B030D-6E8A-4147-A177-3AD203B41FA5}">
                      <a16:colId xmlns:a16="http://schemas.microsoft.com/office/drawing/2014/main" val="3668392575"/>
                    </a:ext>
                  </a:extLst>
                </a:gridCol>
                <a:gridCol w="2983280">
                  <a:extLst>
                    <a:ext uri="{9D8B030D-6E8A-4147-A177-3AD203B41FA5}">
                      <a16:colId xmlns:a16="http://schemas.microsoft.com/office/drawing/2014/main" val="564995680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599105622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4005388301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377215262"/>
                    </a:ext>
                  </a:extLst>
                </a:gridCol>
                <a:gridCol w="708793">
                  <a:extLst>
                    <a:ext uri="{9D8B030D-6E8A-4147-A177-3AD203B41FA5}">
                      <a16:colId xmlns:a16="http://schemas.microsoft.com/office/drawing/2014/main" val="817051972"/>
                    </a:ext>
                  </a:extLst>
                </a:gridCol>
                <a:gridCol w="753754">
                  <a:extLst>
                    <a:ext uri="{9D8B030D-6E8A-4147-A177-3AD203B41FA5}">
                      <a16:colId xmlns:a16="http://schemas.microsoft.com/office/drawing/2014/main" val="1513789931"/>
                    </a:ext>
                  </a:extLst>
                </a:gridCol>
                <a:gridCol w="722017">
                  <a:extLst>
                    <a:ext uri="{9D8B030D-6E8A-4147-A177-3AD203B41FA5}">
                      <a16:colId xmlns:a16="http://schemas.microsoft.com/office/drawing/2014/main" val="3167778166"/>
                    </a:ext>
                  </a:extLst>
                </a:gridCol>
              </a:tblGrid>
              <a:tr h="1487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721652"/>
                  </a:ext>
                </a:extLst>
              </a:tr>
              <a:tr h="3893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982371"/>
                  </a:ext>
                </a:extLst>
              </a:tr>
              <a:tr h="166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17.566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76553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45100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808034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36551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284366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445733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1101,3%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550835"/>
                  </a:ext>
                </a:extLst>
              </a:tr>
              <a:tr h="1330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47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893FE4A-82FC-4724-B3CC-989745B0A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918539"/>
              </p:ext>
            </p:extLst>
          </p:nvPr>
        </p:nvGraphicFramePr>
        <p:xfrm>
          <a:off x="547953" y="1683098"/>
          <a:ext cx="8022204" cy="1582275"/>
        </p:xfrm>
        <a:graphic>
          <a:graphicData uri="http://schemas.openxmlformats.org/drawingml/2006/table">
            <a:tbl>
              <a:tblPr/>
              <a:tblGrid>
                <a:gridCol w="271000">
                  <a:extLst>
                    <a:ext uri="{9D8B030D-6E8A-4147-A177-3AD203B41FA5}">
                      <a16:colId xmlns:a16="http://schemas.microsoft.com/office/drawing/2014/main" val="2288528124"/>
                    </a:ext>
                  </a:extLst>
                </a:gridCol>
                <a:gridCol w="242258">
                  <a:extLst>
                    <a:ext uri="{9D8B030D-6E8A-4147-A177-3AD203B41FA5}">
                      <a16:colId xmlns:a16="http://schemas.microsoft.com/office/drawing/2014/main" val="768531415"/>
                    </a:ext>
                  </a:extLst>
                </a:gridCol>
                <a:gridCol w="256629">
                  <a:extLst>
                    <a:ext uri="{9D8B030D-6E8A-4147-A177-3AD203B41FA5}">
                      <a16:colId xmlns:a16="http://schemas.microsoft.com/office/drawing/2014/main" val="1465371410"/>
                    </a:ext>
                  </a:extLst>
                </a:gridCol>
                <a:gridCol w="3069275">
                  <a:extLst>
                    <a:ext uri="{9D8B030D-6E8A-4147-A177-3AD203B41FA5}">
                      <a16:colId xmlns:a16="http://schemas.microsoft.com/office/drawing/2014/main" val="167578155"/>
                    </a:ext>
                  </a:extLst>
                </a:gridCol>
                <a:gridCol w="687764">
                  <a:extLst>
                    <a:ext uri="{9D8B030D-6E8A-4147-A177-3AD203B41FA5}">
                      <a16:colId xmlns:a16="http://schemas.microsoft.com/office/drawing/2014/main" val="2207321467"/>
                    </a:ext>
                  </a:extLst>
                </a:gridCol>
                <a:gridCol w="687764">
                  <a:extLst>
                    <a:ext uri="{9D8B030D-6E8A-4147-A177-3AD203B41FA5}">
                      <a16:colId xmlns:a16="http://schemas.microsoft.com/office/drawing/2014/main" val="264725171"/>
                    </a:ext>
                  </a:extLst>
                </a:gridCol>
                <a:gridCol w="687764">
                  <a:extLst>
                    <a:ext uri="{9D8B030D-6E8A-4147-A177-3AD203B41FA5}">
                      <a16:colId xmlns:a16="http://schemas.microsoft.com/office/drawing/2014/main" val="882329233"/>
                    </a:ext>
                  </a:extLst>
                </a:gridCol>
                <a:gridCol w="687764">
                  <a:extLst>
                    <a:ext uri="{9D8B030D-6E8A-4147-A177-3AD203B41FA5}">
                      <a16:colId xmlns:a16="http://schemas.microsoft.com/office/drawing/2014/main" val="4275713024"/>
                    </a:ext>
                  </a:extLst>
                </a:gridCol>
                <a:gridCol w="731391">
                  <a:extLst>
                    <a:ext uri="{9D8B030D-6E8A-4147-A177-3AD203B41FA5}">
                      <a16:colId xmlns:a16="http://schemas.microsoft.com/office/drawing/2014/main" val="2890010787"/>
                    </a:ext>
                  </a:extLst>
                </a:gridCol>
                <a:gridCol w="700595">
                  <a:extLst>
                    <a:ext uri="{9D8B030D-6E8A-4147-A177-3AD203B41FA5}">
                      <a16:colId xmlns:a16="http://schemas.microsoft.com/office/drawing/2014/main" val="2939739322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604425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076687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577.222.034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357137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355.304.498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1683,8%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1157,3%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651615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30.701.919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355.304.498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1683,8%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1157,3%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26659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53658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37718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65290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221.917.536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116004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303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1188" y="4207928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CF7708E-D1A0-4D79-89EB-7E3FE6A48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14061"/>
              </p:ext>
            </p:extLst>
          </p:nvPr>
        </p:nvGraphicFramePr>
        <p:xfrm>
          <a:off x="531187" y="1700808"/>
          <a:ext cx="8041625" cy="2207151"/>
        </p:xfrm>
        <a:graphic>
          <a:graphicData uri="http://schemas.openxmlformats.org/drawingml/2006/table">
            <a:tbl>
              <a:tblPr/>
              <a:tblGrid>
                <a:gridCol w="286791">
                  <a:extLst>
                    <a:ext uri="{9D8B030D-6E8A-4147-A177-3AD203B41FA5}">
                      <a16:colId xmlns:a16="http://schemas.microsoft.com/office/drawing/2014/main" val="2078536075"/>
                    </a:ext>
                  </a:extLst>
                </a:gridCol>
                <a:gridCol w="3235005">
                  <a:extLst>
                    <a:ext uri="{9D8B030D-6E8A-4147-A177-3AD203B41FA5}">
                      <a16:colId xmlns:a16="http://schemas.microsoft.com/office/drawing/2014/main" val="2188377620"/>
                    </a:ext>
                  </a:extLst>
                </a:gridCol>
                <a:gridCol w="768600">
                  <a:extLst>
                    <a:ext uri="{9D8B030D-6E8A-4147-A177-3AD203B41FA5}">
                      <a16:colId xmlns:a16="http://schemas.microsoft.com/office/drawing/2014/main" val="2470754789"/>
                    </a:ext>
                  </a:extLst>
                </a:gridCol>
                <a:gridCol w="768600">
                  <a:extLst>
                    <a:ext uri="{9D8B030D-6E8A-4147-A177-3AD203B41FA5}">
                      <a16:colId xmlns:a16="http://schemas.microsoft.com/office/drawing/2014/main" val="1828477142"/>
                    </a:ext>
                  </a:extLst>
                </a:gridCol>
                <a:gridCol w="768600">
                  <a:extLst>
                    <a:ext uri="{9D8B030D-6E8A-4147-A177-3AD203B41FA5}">
                      <a16:colId xmlns:a16="http://schemas.microsoft.com/office/drawing/2014/main" val="853032954"/>
                    </a:ext>
                  </a:extLst>
                </a:gridCol>
                <a:gridCol w="768600">
                  <a:extLst>
                    <a:ext uri="{9D8B030D-6E8A-4147-A177-3AD203B41FA5}">
                      <a16:colId xmlns:a16="http://schemas.microsoft.com/office/drawing/2014/main" val="2968457043"/>
                    </a:ext>
                  </a:extLst>
                </a:gridCol>
                <a:gridCol w="699771">
                  <a:extLst>
                    <a:ext uri="{9D8B030D-6E8A-4147-A177-3AD203B41FA5}">
                      <a16:colId xmlns:a16="http://schemas.microsoft.com/office/drawing/2014/main" val="2182104428"/>
                    </a:ext>
                  </a:extLst>
                </a:gridCol>
                <a:gridCol w="745658">
                  <a:extLst>
                    <a:ext uri="{9D8B030D-6E8A-4147-A177-3AD203B41FA5}">
                      <a16:colId xmlns:a16="http://schemas.microsoft.com/office/drawing/2014/main" val="2460243944"/>
                    </a:ext>
                  </a:extLst>
                </a:gridCol>
              </a:tblGrid>
              <a:tr h="1347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27336"/>
                  </a:ext>
                </a:extLst>
              </a:tr>
              <a:tr h="4127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779594"/>
                  </a:ext>
                </a:extLst>
              </a:tr>
              <a:tr h="143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51.209.146.959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1.537.161.461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45.603.308.649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75395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86.928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533375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214.930.332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717006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4.637.197.986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297.167.992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4.262.403.390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724340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42.269.787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211348935,0%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211348935,0%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396541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41.970.147.356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1.441.144.484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30.456.452.556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049407"/>
                  </a:ext>
                </a:extLst>
              </a:tr>
              <a:tr h="168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191.521.011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383595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320.722.106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1.522.564.867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833536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689.703.456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3448517280,0%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113126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1.247.158.772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-210.751.035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828.577.936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63281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7.394.798.386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855685"/>
                  </a:ext>
                </a:extLst>
              </a:tr>
              <a:tr h="134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058581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7ACDE6BC-3CBB-4ED2-92AE-EF27D8482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981333"/>
              </p:ext>
            </p:extLst>
          </p:nvPr>
        </p:nvGraphicFramePr>
        <p:xfrm>
          <a:off x="531187" y="4495960"/>
          <a:ext cx="8050873" cy="1771235"/>
        </p:xfrm>
        <a:graphic>
          <a:graphicData uri="http://schemas.openxmlformats.org/drawingml/2006/table">
            <a:tbl>
              <a:tblPr/>
              <a:tblGrid>
                <a:gridCol w="288769">
                  <a:extLst>
                    <a:ext uri="{9D8B030D-6E8A-4147-A177-3AD203B41FA5}">
                      <a16:colId xmlns:a16="http://schemas.microsoft.com/office/drawing/2014/main" val="3579598478"/>
                    </a:ext>
                  </a:extLst>
                </a:gridCol>
                <a:gridCol w="3257312">
                  <a:extLst>
                    <a:ext uri="{9D8B030D-6E8A-4147-A177-3AD203B41FA5}">
                      <a16:colId xmlns:a16="http://schemas.microsoft.com/office/drawing/2014/main" val="4175187979"/>
                    </a:ext>
                  </a:extLst>
                </a:gridCol>
                <a:gridCol w="773900">
                  <a:extLst>
                    <a:ext uri="{9D8B030D-6E8A-4147-A177-3AD203B41FA5}">
                      <a16:colId xmlns:a16="http://schemas.microsoft.com/office/drawing/2014/main" val="2293894146"/>
                    </a:ext>
                  </a:extLst>
                </a:gridCol>
                <a:gridCol w="773900">
                  <a:extLst>
                    <a:ext uri="{9D8B030D-6E8A-4147-A177-3AD203B41FA5}">
                      <a16:colId xmlns:a16="http://schemas.microsoft.com/office/drawing/2014/main" val="1427388104"/>
                    </a:ext>
                  </a:extLst>
                </a:gridCol>
                <a:gridCol w="773900">
                  <a:extLst>
                    <a:ext uri="{9D8B030D-6E8A-4147-A177-3AD203B41FA5}">
                      <a16:colId xmlns:a16="http://schemas.microsoft.com/office/drawing/2014/main" val="963187559"/>
                    </a:ext>
                  </a:extLst>
                </a:gridCol>
                <a:gridCol w="773900">
                  <a:extLst>
                    <a:ext uri="{9D8B030D-6E8A-4147-A177-3AD203B41FA5}">
                      <a16:colId xmlns:a16="http://schemas.microsoft.com/office/drawing/2014/main" val="1532746746"/>
                    </a:ext>
                  </a:extLst>
                </a:gridCol>
                <a:gridCol w="704596">
                  <a:extLst>
                    <a:ext uri="{9D8B030D-6E8A-4147-A177-3AD203B41FA5}">
                      <a16:colId xmlns:a16="http://schemas.microsoft.com/office/drawing/2014/main" val="2391550527"/>
                    </a:ext>
                  </a:extLst>
                </a:gridCol>
                <a:gridCol w="704596">
                  <a:extLst>
                    <a:ext uri="{9D8B030D-6E8A-4147-A177-3AD203B41FA5}">
                      <a16:colId xmlns:a16="http://schemas.microsoft.com/office/drawing/2014/main" val="2480379767"/>
                    </a:ext>
                  </a:extLst>
                </a:gridCol>
              </a:tblGrid>
              <a:tr h="1460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144038"/>
                  </a:ext>
                </a:extLst>
              </a:tr>
              <a:tr h="4473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811914"/>
                  </a:ext>
                </a:extLst>
              </a:tr>
              <a:tr h="155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7.007.387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824.514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6.257.298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907317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064314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373769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568046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213188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4.388.120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016651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1.607.458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049893"/>
                  </a:ext>
                </a:extLst>
              </a:tr>
              <a:tr h="146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580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2A41A6-8E29-49AF-90A2-B4A2493312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210347"/>
              </p:ext>
            </p:extLst>
          </p:nvPr>
        </p:nvGraphicFramePr>
        <p:xfrm>
          <a:off x="541731" y="1936616"/>
          <a:ext cx="7972475" cy="1493162"/>
        </p:xfrm>
        <a:graphic>
          <a:graphicData uri="http://schemas.openxmlformats.org/drawingml/2006/table">
            <a:tbl>
              <a:tblPr/>
              <a:tblGrid>
                <a:gridCol w="285853">
                  <a:extLst>
                    <a:ext uri="{9D8B030D-6E8A-4147-A177-3AD203B41FA5}">
                      <a16:colId xmlns:a16="http://schemas.microsoft.com/office/drawing/2014/main" val="281621162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791207416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813126229"/>
                    </a:ext>
                  </a:extLst>
                </a:gridCol>
                <a:gridCol w="2861007">
                  <a:extLst>
                    <a:ext uri="{9D8B030D-6E8A-4147-A177-3AD203B41FA5}">
                      <a16:colId xmlns:a16="http://schemas.microsoft.com/office/drawing/2014/main" val="250507832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7275410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258162888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777846968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3554860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776715890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797098946"/>
                    </a:ext>
                  </a:extLst>
                </a:gridCol>
              </a:tblGrid>
              <a:tr h="1358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395102"/>
                  </a:ext>
                </a:extLst>
              </a:tr>
              <a:tr h="3917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269991"/>
                  </a:ext>
                </a:extLst>
              </a:tr>
              <a:tr h="167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161.101.797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243.634.528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168090"/>
                  </a:ext>
                </a:extLst>
              </a:tr>
              <a:tr h="12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95.314.467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344755"/>
                  </a:ext>
                </a:extLst>
              </a:tr>
              <a:tr h="1438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95.314.467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84967"/>
                  </a:ext>
                </a:extLst>
              </a:tr>
              <a:tr h="2558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95.314.467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877953"/>
                  </a:ext>
                </a:extLst>
              </a:tr>
              <a:tr h="12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148.320.061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874728"/>
                  </a:ext>
                </a:extLst>
              </a:tr>
              <a:tr h="12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148.320.061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81861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505936A-F70C-434D-A7CA-67E1C8C06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664143"/>
              </p:ext>
            </p:extLst>
          </p:nvPr>
        </p:nvGraphicFramePr>
        <p:xfrm>
          <a:off x="2342001" y="4005064"/>
          <a:ext cx="4459997" cy="1371600"/>
        </p:xfrm>
        <a:graphic>
          <a:graphicData uri="http://schemas.openxmlformats.org/drawingml/2006/table">
            <a:tbl>
              <a:tblPr/>
              <a:tblGrid>
                <a:gridCol w="3603780">
                  <a:extLst>
                    <a:ext uri="{9D8B030D-6E8A-4147-A177-3AD203B41FA5}">
                      <a16:colId xmlns:a16="http://schemas.microsoft.com/office/drawing/2014/main" val="4002984971"/>
                    </a:ext>
                  </a:extLst>
                </a:gridCol>
                <a:gridCol w="856217">
                  <a:extLst>
                    <a:ext uri="{9D8B030D-6E8A-4147-A177-3AD203B41FA5}">
                      <a16:colId xmlns:a16="http://schemas.microsoft.com/office/drawing/2014/main" val="173968011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8671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de junio de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6257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65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612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7741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5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854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01213"/>
              </p:ext>
            </p:extLst>
          </p:nvPr>
        </p:nvGraphicFramePr>
        <p:xfrm>
          <a:off x="544292" y="1839864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F284F6-4C0A-44A2-9EB6-CCA8918A6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65280"/>
              </p:ext>
            </p:extLst>
          </p:nvPr>
        </p:nvGraphicFramePr>
        <p:xfrm>
          <a:off x="538836" y="4144159"/>
          <a:ext cx="7972476" cy="1709823"/>
        </p:xfrm>
        <a:graphic>
          <a:graphicData uri="http://schemas.openxmlformats.org/drawingml/2006/table">
            <a:tbl>
              <a:tblPr/>
              <a:tblGrid>
                <a:gridCol w="288748">
                  <a:extLst>
                    <a:ext uri="{9D8B030D-6E8A-4147-A177-3AD203B41FA5}">
                      <a16:colId xmlns:a16="http://schemas.microsoft.com/office/drawing/2014/main" val="201611552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3817106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163984559"/>
                    </a:ext>
                  </a:extLst>
                </a:gridCol>
                <a:gridCol w="2858112">
                  <a:extLst>
                    <a:ext uri="{9D8B030D-6E8A-4147-A177-3AD203B41FA5}">
                      <a16:colId xmlns:a16="http://schemas.microsoft.com/office/drawing/2014/main" val="365545432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21061540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6168833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42531385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53423045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587227529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1810686202"/>
                    </a:ext>
                  </a:extLst>
                </a:gridCol>
              </a:tblGrid>
              <a:tr h="141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681951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225222"/>
                  </a:ext>
                </a:extLst>
              </a:tr>
              <a:tr h="158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39273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25033"/>
                  </a:ext>
                </a:extLst>
              </a:tr>
              <a:tr h="135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76018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47515"/>
                  </a:ext>
                </a:extLst>
              </a:tr>
              <a:tr h="244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59066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572961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64625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74434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544E158-D294-4969-8928-E8FDF38B8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090378"/>
              </p:ext>
            </p:extLst>
          </p:nvPr>
        </p:nvGraphicFramePr>
        <p:xfrm>
          <a:off x="530622" y="1736046"/>
          <a:ext cx="7992276" cy="4358736"/>
        </p:xfrm>
        <a:graphic>
          <a:graphicData uri="http://schemas.openxmlformats.org/drawingml/2006/table">
            <a:tbl>
              <a:tblPr/>
              <a:tblGrid>
                <a:gridCol w="263946">
                  <a:extLst>
                    <a:ext uri="{9D8B030D-6E8A-4147-A177-3AD203B41FA5}">
                      <a16:colId xmlns:a16="http://schemas.microsoft.com/office/drawing/2014/main" val="2879760385"/>
                    </a:ext>
                  </a:extLst>
                </a:gridCol>
                <a:gridCol w="263946">
                  <a:extLst>
                    <a:ext uri="{9D8B030D-6E8A-4147-A177-3AD203B41FA5}">
                      <a16:colId xmlns:a16="http://schemas.microsoft.com/office/drawing/2014/main" val="2673501142"/>
                    </a:ext>
                  </a:extLst>
                </a:gridCol>
                <a:gridCol w="263946">
                  <a:extLst>
                    <a:ext uri="{9D8B030D-6E8A-4147-A177-3AD203B41FA5}">
                      <a16:colId xmlns:a16="http://schemas.microsoft.com/office/drawing/2014/main" val="3814049430"/>
                    </a:ext>
                  </a:extLst>
                </a:gridCol>
                <a:gridCol w="2977308">
                  <a:extLst>
                    <a:ext uri="{9D8B030D-6E8A-4147-A177-3AD203B41FA5}">
                      <a16:colId xmlns:a16="http://schemas.microsoft.com/office/drawing/2014/main" val="3771606329"/>
                    </a:ext>
                  </a:extLst>
                </a:gridCol>
                <a:gridCol w="707374">
                  <a:extLst>
                    <a:ext uri="{9D8B030D-6E8A-4147-A177-3AD203B41FA5}">
                      <a16:colId xmlns:a16="http://schemas.microsoft.com/office/drawing/2014/main" val="4149117319"/>
                    </a:ext>
                  </a:extLst>
                </a:gridCol>
                <a:gridCol w="707374">
                  <a:extLst>
                    <a:ext uri="{9D8B030D-6E8A-4147-A177-3AD203B41FA5}">
                      <a16:colId xmlns:a16="http://schemas.microsoft.com/office/drawing/2014/main" val="2276204354"/>
                    </a:ext>
                  </a:extLst>
                </a:gridCol>
                <a:gridCol w="707374">
                  <a:extLst>
                    <a:ext uri="{9D8B030D-6E8A-4147-A177-3AD203B41FA5}">
                      <a16:colId xmlns:a16="http://schemas.microsoft.com/office/drawing/2014/main" val="3682533590"/>
                    </a:ext>
                  </a:extLst>
                </a:gridCol>
                <a:gridCol w="707374">
                  <a:extLst>
                    <a:ext uri="{9D8B030D-6E8A-4147-A177-3AD203B41FA5}">
                      <a16:colId xmlns:a16="http://schemas.microsoft.com/office/drawing/2014/main" val="3239522290"/>
                    </a:ext>
                  </a:extLst>
                </a:gridCol>
                <a:gridCol w="654586">
                  <a:extLst>
                    <a:ext uri="{9D8B030D-6E8A-4147-A177-3AD203B41FA5}">
                      <a16:colId xmlns:a16="http://schemas.microsoft.com/office/drawing/2014/main" val="537815808"/>
                    </a:ext>
                  </a:extLst>
                </a:gridCol>
                <a:gridCol w="739048">
                  <a:extLst>
                    <a:ext uri="{9D8B030D-6E8A-4147-A177-3AD203B41FA5}">
                      <a16:colId xmlns:a16="http://schemas.microsoft.com/office/drawing/2014/main" val="411777019"/>
                    </a:ext>
                  </a:extLst>
                </a:gridCol>
              </a:tblGrid>
              <a:tr h="1374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7028831"/>
                  </a:ext>
                </a:extLst>
              </a:tr>
              <a:tr h="3368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16425"/>
                  </a:ext>
                </a:extLst>
              </a:tr>
              <a:tr h="1443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818.637.095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-219.277.119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620.199.770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660911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153.295.521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-8.820.752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123.369.452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66925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153.295.521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-8.820.752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123.369.452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987300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4.086.296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-104.157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3.201.994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590808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4.431.581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-103.791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3.461.272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947943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4.075.416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-111.252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3.094.783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054698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4.851.427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-127.256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3.220.799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533742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5.145.821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-127.380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3.508.380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407872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3.845.279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-106.776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2.858.785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048687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4.468.695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-90.987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3.359.381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267831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5.399.367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-159.215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4.149.938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15502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5.003.230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-138.458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4.289.978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742066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4.850.226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-62.138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3.570.458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865181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5.205.135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-137.758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4.059.322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210507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4.508.950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-155.782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3.714.024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44695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7.242.262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-110.615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5.443.918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025508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4.484.749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-125.022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3.183.917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530470"/>
                  </a:ext>
                </a:extLst>
              </a:tr>
              <a:tr h="219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4.145.149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-130.250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3.149.853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471537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2.459.485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-68.977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1.779.848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587098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332230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5.145.569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929445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1.520.674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432622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4.559.680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998256"/>
                  </a:ext>
                </a:extLst>
              </a:tr>
              <a:tr h="110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-2.978.688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458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E0135A8-CE8C-46B9-89A8-D0BE2754B4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691542"/>
              </p:ext>
            </p:extLst>
          </p:nvPr>
        </p:nvGraphicFramePr>
        <p:xfrm>
          <a:off x="544292" y="1708218"/>
          <a:ext cx="7972478" cy="4351337"/>
        </p:xfrm>
        <a:graphic>
          <a:graphicData uri="http://schemas.openxmlformats.org/drawingml/2006/table">
            <a:tbl>
              <a:tblPr/>
              <a:tblGrid>
                <a:gridCol w="263291">
                  <a:extLst>
                    <a:ext uri="{9D8B030D-6E8A-4147-A177-3AD203B41FA5}">
                      <a16:colId xmlns:a16="http://schemas.microsoft.com/office/drawing/2014/main" val="2783168457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2337329829"/>
                    </a:ext>
                  </a:extLst>
                </a:gridCol>
                <a:gridCol w="263291">
                  <a:extLst>
                    <a:ext uri="{9D8B030D-6E8A-4147-A177-3AD203B41FA5}">
                      <a16:colId xmlns:a16="http://schemas.microsoft.com/office/drawing/2014/main" val="3865218456"/>
                    </a:ext>
                  </a:extLst>
                </a:gridCol>
                <a:gridCol w="2969932">
                  <a:extLst>
                    <a:ext uri="{9D8B030D-6E8A-4147-A177-3AD203B41FA5}">
                      <a16:colId xmlns:a16="http://schemas.microsoft.com/office/drawing/2014/main" val="322462935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506324239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2029811216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3752512608"/>
                    </a:ext>
                  </a:extLst>
                </a:gridCol>
                <a:gridCol w="705623">
                  <a:extLst>
                    <a:ext uri="{9D8B030D-6E8A-4147-A177-3AD203B41FA5}">
                      <a16:colId xmlns:a16="http://schemas.microsoft.com/office/drawing/2014/main" val="1464525116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85123495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1476627081"/>
                    </a:ext>
                  </a:extLst>
                </a:gridCol>
              </a:tblGrid>
              <a:tr h="119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89" marR="7489" marT="7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89" marR="7489" marT="74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273934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157867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3.625.274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642361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4.940.013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906668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149542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6.613.000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457586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-3.645.586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73161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3.492.266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799568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480049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11.759.044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563007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695340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1.748.581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-288.900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1.648.581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246725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2.589.415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-47.764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2.531.087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179688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665.341.574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-210.456.367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496.830.318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19325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665.341.574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-210.456.367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496.830.318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207095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49.320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17985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99.977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623914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182.300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565473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11.750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324559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116.755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519717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61.534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22422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597879"/>
                  </a:ext>
                </a:extLst>
              </a:tr>
              <a:tr h="1198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110.390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38606"/>
                  </a:ext>
                </a:extLst>
              </a:tr>
              <a:tr h="239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117.623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097618"/>
                  </a:ext>
                </a:extLst>
              </a:tr>
              <a:tr h="247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77.324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177924"/>
                  </a:ext>
                </a:extLst>
              </a:tr>
              <a:tr h="149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80.366</a:t>
                      </a:r>
                    </a:p>
                  </a:txBody>
                  <a:tcPr marL="7489" marR="7489" marT="74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489" marR="7489" marT="74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3572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0F43AF-1B68-4B2F-80CC-3246685A4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539800"/>
              </p:ext>
            </p:extLst>
          </p:nvPr>
        </p:nvGraphicFramePr>
        <p:xfrm>
          <a:off x="544624" y="1781658"/>
          <a:ext cx="7972477" cy="3672425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1507780648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689577711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370557360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2616537262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283565344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680240840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60480293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3189990255"/>
                    </a:ext>
                  </a:extLst>
                </a:gridCol>
                <a:gridCol w="652963">
                  <a:extLst>
                    <a:ext uri="{9D8B030D-6E8A-4147-A177-3AD203B41FA5}">
                      <a16:colId xmlns:a16="http://schemas.microsoft.com/office/drawing/2014/main" val="3876632150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89446573"/>
                    </a:ext>
                  </a:extLst>
                </a:gridCol>
              </a:tblGrid>
              <a:tr h="1569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632587"/>
                  </a:ext>
                </a:extLst>
              </a:tr>
              <a:tr h="2511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670962"/>
                  </a:ext>
                </a:extLst>
              </a:tr>
              <a:tr h="251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497254"/>
                  </a:ext>
                </a:extLst>
              </a:tr>
              <a:tr h="251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100.745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707510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094600"/>
                  </a:ext>
                </a:extLst>
              </a:tr>
              <a:tr h="251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39.525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884403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77.172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789429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23.430.452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-10.295.346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23.430.452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100942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44.936.798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-17.218.109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39.348.280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759828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29.162.843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-13.913.828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12.103.995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384106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46.748.473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-6.946.722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39.825.806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143887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33.971.138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-23.256.315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24.229.784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36573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46.563.617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-14.391.297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38.116.629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1148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51.997.549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-17.161.781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24.962.811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62320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58.533.374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-16.596.361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53.976.674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159673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69.281.331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-12.630.011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50.624.693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065294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50.650.692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-10.577.873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34.633.775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50508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30.446.495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-5.311.928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15.430.602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008503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28.347.879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-7.092.304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28.347.879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523449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72.808.807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-20.190.235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50.060.298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098813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25.873.368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-11.982.590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18.366.850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096692"/>
                  </a:ext>
                </a:extLst>
              </a:tr>
              <a:tr h="251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17.715.827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-5.479.105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182778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28.081.057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-17.412.562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24.478.924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388223"/>
                  </a:ext>
                </a:extLst>
              </a:tr>
              <a:tr h="1255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189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6621" y="4240103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ED4EA54-C9D1-43BB-BA6D-AA3AE6005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575469"/>
              </p:ext>
            </p:extLst>
          </p:nvPr>
        </p:nvGraphicFramePr>
        <p:xfrm>
          <a:off x="564958" y="1684081"/>
          <a:ext cx="8009089" cy="1506562"/>
        </p:xfrm>
        <a:graphic>
          <a:graphicData uri="http://schemas.openxmlformats.org/drawingml/2006/table">
            <a:tbl>
              <a:tblPr/>
              <a:tblGrid>
                <a:gridCol w="275037">
                  <a:extLst>
                    <a:ext uri="{9D8B030D-6E8A-4147-A177-3AD203B41FA5}">
                      <a16:colId xmlns:a16="http://schemas.microsoft.com/office/drawing/2014/main" val="3821203060"/>
                    </a:ext>
                  </a:extLst>
                </a:gridCol>
                <a:gridCol w="275037">
                  <a:extLst>
                    <a:ext uri="{9D8B030D-6E8A-4147-A177-3AD203B41FA5}">
                      <a16:colId xmlns:a16="http://schemas.microsoft.com/office/drawing/2014/main" val="2574130674"/>
                    </a:ext>
                  </a:extLst>
                </a:gridCol>
                <a:gridCol w="3102423">
                  <a:extLst>
                    <a:ext uri="{9D8B030D-6E8A-4147-A177-3AD203B41FA5}">
                      <a16:colId xmlns:a16="http://schemas.microsoft.com/office/drawing/2014/main" val="2903372244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3588677107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3655220888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2509348174"/>
                    </a:ext>
                  </a:extLst>
                </a:gridCol>
                <a:gridCol w="737100">
                  <a:extLst>
                    <a:ext uri="{9D8B030D-6E8A-4147-A177-3AD203B41FA5}">
                      <a16:colId xmlns:a16="http://schemas.microsoft.com/office/drawing/2014/main" val="1926445887"/>
                    </a:ext>
                  </a:extLst>
                </a:gridCol>
                <a:gridCol w="704096">
                  <a:extLst>
                    <a:ext uri="{9D8B030D-6E8A-4147-A177-3AD203B41FA5}">
                      <a16:colId xmlns:a16="http://schemas.microsoft.com/office/drawing/2014/main" val="4208220634"/>
                    </a:ext>
                  </a:extLst>
                </a:gridCol>
                <a:gridCol w="704096">
                  <a:extLst>
                    <a:ext uri="{9D8B030D-6E8A-4147-A177-3AD203B41FA5}">
                      <a16:colId xmlns:a16="http://schemas.microsoft.com/office/drawing/2014/main" val="1074236048"/>
                    </a:ext>
                  </a:extLst>
                </a:gridCol>
              </a:tblGrid>
              <a:tr h="1331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3903341"/>
                  </a:ext>
                </a:extLst>
              </a:tr>
              <a:tr h="407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454914"/>
                  </a:ext>
                </a:extLst>
              </a:tr>
              <a:tr h="1414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1.948.653.007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707.685.888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2.626.237.849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173368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4.062.019.573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-474.173.004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4.093.129.501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506500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7.586.319.397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593814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41.970.147.356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1.441.144.484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30.456.452.556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454560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17.566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204124"/>
                  </a:ext>
                </a:extLst>
              </a:tr>
              <a:tr h="1331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411.710.111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9.600.000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577.222.034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71062"/>
                  </a:ext>
                </a:extLst>
              </a:tr>
              <a:tr h="158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161.101.797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243.634.528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046448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6E380F33-F986-48AF-9C9B-DBAC3EDEA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293570"/>
              </p:ext>
            </p:extLst>
          </p:nvPr>
        </p:nvGraphicFramePr>
        <p:xfrm>
          <a:off x="564958" y="4553609"/>
          <a:ext cx="8013631" cy="1361634"/>
        </p:xfrm>
        <a:graphic>
          <a:graphicData uri="http://schemas.openxmlformats.org/drawingml/2006/table">
            <a:tbl>
              <a:tblPr/>
              <a:tblGrid>
                <a:gridCol w="275193">
                  <a:extLst>
                    <a:ext uri="{9D8B030D-6E8A-4147-A177-3AD203B41FA5}">
                      <a16:colId xmlns:a16="http://schemas.microsoft.com/office/drawing/2014/main" val="1574073032"/>
                    </a:ext>
                  </a:extLst>
                </a:gridCol>
                <a:gridCol w="275193">
                  <a:extLst>
                    <a:ext uri="{9D8B030D-6E8A-4147-A177-3AD203B41FA5}">
                      <a16:colId xmlns:a16="http://schemas.microsoft.com/office/drawing/2014/main" val="2183886334"/>
                    </a:ext>
                  </a:extLst>
                </a:gridCol>
                <a:gridCol w="3104183">
                  <a:extLst>
                    <a:ext uri="{9D8B030D-6E8A-4147-A177-3AD203B41FA5}">
                      <a16:colId xmlns:a16="http://schemas.microsoft.com/office/drawing/2014/main" val="3666574195"/>
                    </a:ext>
                  </a:extLst>
                </a:gridCol>
                <a:gridCol w="737518">
                  <a:extLst>
                    <a:ext uri="{9D8B030D-6E8A-4147-A177-3AD203B41FA5}">
                      <a16:colId xmlns:a16="http://schemas.microsoft.com/office/drawing/2014/main" val="809304174"/>
                    </a:ext>
                  </a:extLst>
                </a:gridCol>
                <a:gridCol w="737518">
                  <a:extLst>
                    <a:ext uri="{9D8B030D-6E8A-4147-A177-3AD203B41FA5}">
                      <a16:colId xmlns:a16="http://schemas.microsoft.com/office/drawing/2014/main" val="3009443713"/>
                    </a:ext>
                  </a:extLst>
                </a:gridCol>
                <a:gridCol w="737518">
                  <a:extLst>
                    <a:ext uri="{9D8B030D-6E8A-4147-A177-3AD203B41FA5}">
                      <a16:colId xmlns:a16="http://schemas.microsoft.com/office/drawing/2014/main" val="4280050639"/>
                    </a:ext>
                  </a:extLst>
                </a:gridCol>
                <a:gridCol w="737518">
                  <a:extLst>
                    <a:ext uri="{9D8B030D-6E8A-4147-A177-3AD203B41FA5}">
                      <a16:colId xmlns:a16="http://schemas.microsoft.com/office/drawing/2014/main" val="538627897"/>
                    </a:ext>
                  </a:extLst>
                </a:gridCol>
                <a:gridCol w="704495">
                  <a:extLst>
                    <a:ext uri="{9D8B030D-6E8A-4147-A177-3AD203B41FA5}">
                      <a16:colId xmlns:a16="http://schemas.microsoft.com/office/drawing/2014/main" val="3004334408"/>
                    </a:ext>
                  </a:extLst>
                </a:gridCol>
                <a:gridCol w="704495">
                  <a:extLst>
                    <a:ext uri="{9D8B030D-6E8A-4147-A177-3AD203B41FA5}">
                      <a16:colId xmlns:a16="http://schemas.microsoft.com/office/drawing/2014/main" val="1031540743"/>
                    </a:ext>
                  </a:extLst>
                </a:gridCol>
              </a:tblGrid>
              <a:tr h="1345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22517"/>
                  </a:ext>
                </a:extLst>
              </a:tr>
              <a:tr h="4117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98707"/>
                  </a:ext>
                </a:extLst>
              </a:tr>
              <a:tr h="142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5.192.467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3.929.227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22986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1.607.458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293028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313.870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-25.486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44929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384.461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111271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3.169.797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750863"/>
                  </a:ext>
                </a:extLst>
              </a:tr>
              <a:tr h="1345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322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D4CC68-C0C3-4EE6-A33E-12CF519DFE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616170"/>
              </p:ext>
            </p:extLst>
          </p:nvPr>
        </p:nvGraphicFramePr>
        <p:xfrm>
          <a:off x="518862" y="1734791"/>
          <a:ext cx="8075236" cy="3551135"/>
        </p:xfrm>
        <a:graphic>
          <a:graphicData uri="http://schemas.openxmlformats.org/drawingml/2006/table">
            <a:tbl>
              <a:tblPr/>
              <a:tblGrid>
                <a:gridCol w="252825">
                  <a:extLst>
                    <a:ext uri="{9D8B030D-6E8A-4147-A177-3AD203B41FA5}">
                      <a16:colId xmlns:a16="http://schemas.microsoft.com/office/drawing/2014/main" val="902960928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1940181815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3849827197"/>
                    </a:ext>
                  </a:extLst>
                </a:gridCol>
                <a:gridCol w="2851868">
                  <a:extLst>
                    <a:ext uri="{9D8B030D-6E8A-4147-A177-3AD203B41FA5}">
                      <a16:colId xmlns:a16="http://schemas.microsoft.com/office/drawing/2014/main" val="1442567362"/>
                    </a:ext>
                  </a:extLst>
                </a:gridCol>
                <a:gridCol w="849492">
                  <a:extLst>
                    <a:ext uri="{9D8B030D-6E8A-4147-A177-3AD203B41FA5}">
                      <a16:colId xmlns:a16="http://schemas.microsoft.com/office/drawing/2014/main" val="3039564284"/>
                    </a:ext>
                  </a:extLst>
                </a:gridCol>
                <a:gridCol w="829266">
                  <a:extLst>
                    <a:ext uri="{9D8B030D-6E8A-4147-A177-3AD203B41FA5}">
                      <a16:colId xmlns:a16="http://schemas.microsoft.com/office/drawing/2014/main" val="1321197501"/>
                    </a:ext>
                  </a:extLst>
                </a:gridCol>
                <a:gridCol w="750891">
                  <a:extLst>
                    <a:ext uri="{9D8B030D-6E8A-4147-A177-3AD203B41FA5}">
                      <a16:colId xmlns:a16="http://schemas.microsoft.com/office/drawing/2014/main" val="2321710888"/>
                    </a:ext>
                  </a:extLst>
                </a:gridCol>
                <a:gridCol w="811569">
                  <a:extLst>
                    <a:ext uri="{9D8B030D-6E8A-4147-A177-3AD203B41FA5}">
                      <a16:colId xmlns:a16="http://schemas.microsoft.com/office/drawing/2014/main" val="1282428089"/>
                    </a:ext>
                  </a:extLst>
                </a:gridCol>
                <a:gridCol w="616894">
                  <a:extLst>
                    <a:ext uri="{9D8B030D-6E8A-4147-A177-3AD203B41FA5}">
                      <a16:colId xmlns:a16="http://schemas.microsoft.com/office/drawing/2014/main" val="3781773334"/>
                    </a:ext>
                  </a:extLst>
                </a:gridCol>
                <a:gridCol w="606781">
                  <a:extLst>
                    <a:ext uri="{9D8B030D-6E8A-4147-A177-3AD203B41FA5}">
                      <a16:colId xmlns:a16="http://schemas.microsoft.com/office/drawing/2014/main" val="2442575890"/>
                    </a:ext>
                  </a:extLst>
                </a:gridCol>
              </a:tblGrid>
              <a:tr h="1490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615495"/>
                  </a:ext>
                </a:extLst>
              </a:tr>
              <a:tr h="3950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9684804"/>
                  </a:ext>
                </a:extLst>
              </a:tr>
              <a:tr h="160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1.948.653.007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707.685.888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2.626.237.849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415975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1.877.540.822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2.580.521.701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19104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1.764.799.002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2.509.969.637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519726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803.753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476417"/>
                  </a:ext>
                </a:extLst>
              </a:tr>
              <a:tr h="252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24.510.676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000153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385.696.881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879915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94520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250.739.200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963755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52.902.940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059667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46.545.223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091302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392975"/>
                  </a:ext>
                </a:extLst>
              </a:tr>
              <a:tr h="2526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197390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893406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1.748.770.964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870743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70.552.064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337318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70.552.064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806910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71.112.185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45.716.148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22914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71.112.185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45.716.148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493210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42.431.852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574198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2.412.227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749833"/>
                  </a:ext>
                </a:extLst>
              </a:tr>
              <a:tr h="1300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872.069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215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EC10C26-DFF7-4586-BA0C-D4B12C74B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950567"/>
              </p:ext>
            </p:extLst>
          </p:nvPr>
        </p:nvGraphicFramePr>
        <p:xfrm>
          <a:off x="539552" y="1713158"/>
          <a:ext cx="8104514" cy="4528996"/>
        </p:xfrm>
        <a:graphic>
          <a:graphicData uri="http://schemas.openxmlformats.org/drawingml/2006/table">
            <a:tbl>
              <a:tblPr/>
              <a:tblGrid>
                <a:gridCol w="242868">
                  <a:extLst>
                    <a:ext uri="{9D8B030D-6E8A-4147-A177-3AD203B41FA5}">
                      <a16:colId xmlns:a16="http://schemas.microsoft.com/office/drawing/2014/main" val="2743547931"/>
                    </a:ext>
                  </a:extLst>
                </a:gridCol>
                <a:gridCol w="242868">
                  <a:extLst>
                    <a:ext uri="{9D8B030D-6E8A-4147-A177-3AD203B41FA5}">
                      <a16:colId xmlns:a16="http://schemas.microsoft.com/office/drawing/2014/main" val="3621640869"/>
                    </a:ext>
                  </a:extLst>
                </a:gridCol>
                <a:gridCol w="242868">
                  <a:extLst>
                    <a:ext uri="{9D8B030D-6E8A-4147-A177-3AD203B41FA5}">
                      <a16:colId xmlns:a16="http://schemas.microsoft.com/office/drawing/2014/main" val="747568391"/>
                    </a:ext>
                  </a:extLst>
                </a:gridCol>
                <a:gridCol w="2739555">
                  <a:extLst>
                    <a:ext uri="{9D8B030D-6E8A-4147-A177-3AD203B41FA5}">
                      <a16:colId xmlns:a16="http://schemas.microsoft.com/office/drawing/2014/main" val="1979321504"/>
                    </a:ext>
                  </a:extLst>
                </a:gridCol>
                <a:gridCol w="721318">
                  <a:extLst>
                    <a:ext uri="{9D8B030D-6E8A-4147-A177-3AD203B41FA5}">
                      <a16:colId xmlns:a16="http://schemas.microsoft.com/office/drawing/2014/main" val="4254328035"/>
                    </a:ext>
                  </a:extLst>
                </a:gridCol>
                <a:gridCol w="757749">
                  <a:extLst>
                    <a:ext uri="{9D8B030D-6E8A-4147-A177-3AD203B41FA5}">
                      <a16:colId xmlns:a16="http://schemas.microsoft.com/office/drawing/2014/main" val="426487979"/>
                    </a:ext>
                  </a:extLst>
                </a:gridCol>
                <a:gridCol w="757749">
                  <a:extLst>
                    <a:ext uri="{9D8B030D-6E8A-4147-A177-3AD203B41FA5}">
                      <a16:colId xmlns:a16="http://schemas.microsoft.com/office/drawing/2014/main" val="3883736745"/>
                    </a:ext>
                  </a:extLst>
                </a:gridCol>
                <a:gridCol w="786893">
                  <a:extLst>
                    <a:ext uri="{9D8B030D-6E8A-4147-A177-3AD203B41FA5}">
                      <a16:colId xmlns:a16="http://schemas.microsoft.com/office/drawing/2014/main" val="1144851778"/>
                    </a:ext>
                  </a:extLst>
                </a:gridCol>
                <a:gridCol w="835467">
                  <a:extLst>
                    <a:ext uri="{9D8B030D-6E8A-4147-A177-3AD203B41FA5}">
                      <a16:colId xmlns:a16="http://schemas.microsoft.com/office/drawing/2014/main" val="3129845649"/>
                    </a:ext>
                  </a:extLst>
                </a:gridCol>
                <a:gridCol w="777179">
                  <a:extLst>
                    <a:ext uri="{9D8B030D-6E8A-4147-A177-3AD203B41FA5}">
                      <a16:colId xmlns:a16="http://schemas.microsoft.com/office/drawing/2014/main" val="2580996861"/>
                    </a:ext>
                  </a:extLst>
                </a:gridCol>
              </a:tblGrid>
              <a:tr h="1413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626229"/>
                  </a:ext>
                </a:extLst>
              </a:tr>
              <a:tr h="3462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977685"/>
                  </a:ext>
                </a:extLst>
              </a:tr>
              <a:tr h="148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4.062.019.573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-474.173.004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4.093.129.501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9603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86.928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108386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214.930.332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397563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92.778.844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015226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49.127.903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405149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8.636.062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687384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35.014.879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718970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122.151.488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837129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122.151.488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6727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749334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690223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2.476.287.525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-446.036.814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1.463.197.770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77994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67.966.929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1.248.889.481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173458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916.552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151905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2.090.118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891454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925849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8.491.624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169050"/>
                  </a:ext>
                </a:extLst>
              </a:tr>
              <a:tr h="249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16.628.505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662601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425089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439.534.303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605844"/>
                  </a:ext>
                </a:extLst>
              </a:tr>
              <a:tr h="249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275564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807672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5.009.840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762038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Trabajadores Independientes Ley N° 21.242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106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775.974.445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7759744450,0%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212325"/>
                  </a:ext>
                </a:extLst>
              </a:tr>
              <a:tr h="14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920.956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048635"/>
                  </a:ext>
                </a:extLst>
              </a:tr>
              <a:tr h="128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12743"/>
                  </a:ext>
                </a:extLst>
              </a:tr>
              <a:tr h="14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920.956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039910"/>
                  </a:ext>
                </a:extLst>
              </a:tr>
              <a:tr h="141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186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8A59B3-C742-4D02-9CB0-89FB046CA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307854"/>
              </p:ext>
            </p:extLst>
          </p:nvPr>
        </p:nvGraphicFramePr>
        <p:xfrm>
          <a:off x="496710" y="1706071"/>
          <a:ext cx="8095025" cy="4481947"/>
        </p:xfrm>
        <a:graphic>
          <a:graphicData uri="http://schemas.openxmlformats.org/drawingml/2006/table">
            <a:tbl>
              <a:tblPr/>
              <a:tblGrid>
                <a:gridCol w="242584">
                  <a:extLst>
                    <a:ext uri="{9D8B030D-6E8A-4147-A177-3AD203B41FA5}">
                      <a16:colId xmlns:a16="http://schemas.microsoft.com/office/drawing/2014/main" val="3775116254"/>
                    </a:ext>
                  </a:extLst>
                </a:gridCol>
                <a:gridCol w="242584">
                  <a:extLst>
                    <a:ext uri="{9D8B030D-6E8A-4147-A177-3AD203B41FA5}">
                      <a16:colId xmlns:a16="http://schemas.microsoft.com/office/drawing/2014/main" val="4251184650"/>
                    </a:ext>
                  </a:extLst>
                </a:gridCol>
                <a:gridCol w="242584">
                  <a:extLst>
                    <a:ext uri="{9D8B030D-6E8A-4147-A177-3AD203B41FA5}">
                      <a16:colId xmlns:a16="http://schemas.microsoft.com/office/drawing/2014/main" val="538346957"/>
                    </a:ext>
                  </a:extLst>
                </a:gridCol>
                <a:gridCol w="2736346">
                  <a:extLst>
                    <a:ext uri="{9D8B030D-6E8A-4147-A177-3AD203B41FA5}">
                      <a16:colId xmlns:a16="http://schemas.microsoft.com/office/drawing/2014/main" val="347450109"/>
                    </a:ext>
                  </a:extLst>
                </a:gridCol>
                <a:gridCol w="720473">
                  <a:extLst>
                    <a:ext uri="{9D8B030D-6E8A-4147-A177-3AD203B41FA5}">
                      <a16:colId xmlns:a16="http://schemas.microsoft.com/office/drawing/2014/main" val="4110787128"/>
                    </a:ext>
                  </a:extLst>
                </a:gridCol>
                <a:gridCol w="756862">
                  <a:extLst>
                    <a:ext uri="{9D8B030D-6E8A-4147-A177-3AD203B41FA5}">
                      <a16:colId xmlns:a16="http://schemas.microsoft.com/office/drawing/2014/main" val="2089367179"/>
                    </a:ext>
                  </a:extLst>
                </a:gridCol>
                <a:gridCol w="756862">
                  <a:extLst>
                    <a:ext uri="{9D8B030D-6E8A-4147-A177-3AD203B41FA5}">
                      <a16:colId xmlns:a16="http://schemas.microsoft.com/office/drawing/2014/main" val="518055220"/>
                    </a:ext>
                  </a:extLst>
                </a:gridCol>
                <a:gridCol w="785972">
                  <a:extLst>
                    <a:ext uri="{9D8B030D-6E8A-4147-A177-3AD203B41FA5}">
                      <a16:colId xmlns:a16="http://schemas.microsoft.com/office/drawing/2014/main" val="529341637"/>
                    </a:ext>
                  </a:extLst>
                </a:gridCol>
                <a:gridCol w="834489">
                  <a:extLst>
                    <a:ext uri="{9D8B030D-6E8A-4147-A177-3AD203B41FA5}">
                      <a16:colId xmlns:a16="http://schemas.microsoft.com/office/drawing/2014/main" val="403876894"/>
                    </a:ext>
                  </a:extLst>
                </a:gridCol>
                <a:gridCol w="776269">
                  <a:extLst>
                    <a:ext uri="{9D8B030D-6E8A-4147-A177-3AD203B41FA5}">
                      <a16:colId xmlns:a16="http://schemas.microsoft.com/office/drawing/2014/main" val="287363190"/>
                    </a:ext>
                  </a:extLst>
                </a:gridCol>
              </a:tblGrid>
              <a:tr h="140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929" marR="6929" marT="6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278816"/>
                  </a:ext>
                </a:extLst>
              </a:tr>
              <a:tr h="3372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1427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1.963.119.990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-446.036.834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213.407.950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58680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-458.468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69047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1.193.693.970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-187.564.815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132.765.235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90446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3.961.296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34318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9.491.219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021394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4.442.553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668837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4.838.365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21406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515.071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8841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2.554.080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43438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-95.456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-95.466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85658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1.721.513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48481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20.473.711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-262.176.553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320514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4.817.555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853458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11.935.147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27986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7.383.649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531329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3.417.566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767745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2.013.336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414984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145513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760738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1.070.795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884661"/>
                  </a:ext>
                </a:extLst>
              </a:tr>
              <a:tr h="224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14.159.350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141593500,0%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141593500,0%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82317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740687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46 ley N° 21.196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2.400.000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8.779.688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365,8%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9781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-20.617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-206170,0%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-206170,0%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626008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-20.617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-206170,0%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-206170,0%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37316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42.269.787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211348935,0%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211348935,0%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71445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42.269.787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422697870,0%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422697870,0%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8238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42.269.787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422697870,0%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422697870,0%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129420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954121"/>
                  </a:ext>
                </a:extLst>
              </a:tr>
              <a:tr h="115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929" marR="6929" marT="6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929" marR="6929" marT="6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848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678A523-B261-441E-A45C-1BC9F3F1B7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45592"/>
              </p:ext>
            </p:extLst>
          </p:nvPr>
        </p:nvGraphicFramePr>
        <p:xfrm>
          <a:off x="539552" y="1720917"/>
          <a:ext cx="8068513" cy="4008623"/>
        </p:xfrm>
        <a:graphic>
          <a:graphicData uri="http://schemas.openxmlformats.org/drawingml/2006/table">
            <a:tbl>
              <a:tblPr/>
              <a:tblGrid>
                <a:gridCol w="241789">
                  <a:extLst>
                    <a:ext uri="{9D8B030D-6E8A-4147-A177-3AD203B41FA5}">
                      <a16:colId xmlns:a16="http://schemas.microsoft.com/office/drawing/2014/main" val="1798159936"/>
                    </a:ext>
                  </a:extLst>
                </a:gridCol>
                <a:gridCol w="241789">
                  <a:extLst>
                    <a:ext uri="{9D8B030D-6E8A-4147-A177-3AD203B41FA5}">
                      <a16:colId xmlns:a16="http://schemas.microsoft.com/office/drawing/2014/main" val="3763477731"/>
                    </a:ext>
                  </a:extLst>
                </a:gridCol>
                <a:gridCol w="241789">
                  <a:extLst>
                    <a:ext uri="{9D8B030D-6E8A-4147-A177-3AD203B41FA5}">
                      <a16:colId xmlns:a16="http://schemas.microsoft.com/office/drawing/2014/main" val="4143235542"/>
                    </a:ext>
                  </a:extLst>
                </a:gridCol>
                <a:gridCol w="2727385">
                  <a:extLst>
                    <a:ext uri="{9D8B030D-6E8A-4147-A177-3AD203B41FA5}">
                      <a16:colId xmlns:a16="http://schemas.microsoft.com/office/drawing/2014/main" val="3373246315"/>
                    </a:ext>
                  </a:extLst>
                </a:gridCol>
                <a:gridCol w="718114">
                  <a:extLst>
                    <a:ext uri="{9D8B030D-6E8A-4147-A177-3AD203B41FA5}">
                      <a16:colId xmlns:a16="http://schemas.microsoft.com/office/drawing/2014/main" val="3816219844"/>
                    </a:ext>
                  </a:extLst>
                </a:gridCol>
                <a:gridCol w="754383">
                  <a:extLst>
                    <a:ext uri="{9D8B030D-6E8A-4147-A177-3AD203B41FA5}">
                      <a16:colId xmlns:a16="http://schemas.microsoft.com/office/drawing/2014/main" val="3728896147"/>
                    </a:ext>
                  </a:extLst>
                </a:gridCol>
                <a:gridCol w="754383">
                  <a:extLst>
                    <a:ext uri="{9D8B030D-6E8A-4147-A177-3AD203B41FA5}">
                      <a16:colId xmlns:a16="http://schemas.microsoft.com/office/drawing/2014/main" val="1829151883"/>
                    </a:ext>
                  </a:extLst>
                </a:gridCol>
                <a:gridCol w="783398">
                  <a:extLst>
                    <a:ext uri="{9D8B030D-6E8A-4147-A177-3AD203B41FA5}">
                      <a16:colId xmlns:a16="http://schemas.microsoft.com/office/drawing/2014/main" val="1708964048"/>
                    </a:ext>
                  </a:extLst>
                </a:gridCol>
                <a:gridCol w="831756">
                  <a:extLst>
                    <a:ext uri="{9D8B030D-6E8A-4147-A177-3AD203B41FA5}">
                      <a16:colId xmlns:a16="http://schemas.microsoft.com/office/drawing/2014/main" val="886050232"/>
                    </a:ext>
                  </a:extLst>
                </a:gridCol>
                <a:gridCol w="773727">
                  <a:extLst>
                    <a:ext uri="{9D8B030D-6E8A-4147-A177-3AD203B41FA5}">
                      <a16:colId xmlns:a16="http://schemas.microsoft.com/office/drawing/2014/main" val="1284139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962818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5357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1.018.940.308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43384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362.333.642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3623336420,0%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3623336420,0%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23251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656.606.666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39790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3589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689.703.456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3448517280,0%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76622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689.703.456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3448517280,0%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37543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Art.3° ley N°21.242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147.229.851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1472298510,0%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73682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542.473.605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5424736050,0%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06220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 6° ley N° 21.256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16543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1.042.555.772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664.000.920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01393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27194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93211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982.699.289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-28.136.210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625.233.032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51156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2067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5714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9.594.000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27928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373.155.680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-28.773.640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237.669.582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46222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28.901.684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637.430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99928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81387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221.917.537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29605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132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9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16280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702880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27934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38.767.888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5334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26.734.702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06119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14086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18664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59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19234FE-F937-495F-BA91-DF38CDBE7D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874790"/>
              </p:ext>
            </p:extLst>
          </p:nvPr>
        </p:nvGraphicFramePr>
        <p:xfrm>
          <a:off x="527969" y="1628800"/>
          <a:ext cx="8133913" cy="3149518"/>
        </p:xfrm>
        <a:graphic>
          <a:graphicData uri="http://schemas.openxmlformats.org/drawingml/2006/table">
            <a:tbl>
              <a:tblPr/>
              <a:tblGrid>
                <a:gridCol w="265988">
                  <a:extLst>
                    <a:ext uri="{9D8B030D-6E8A-4147-A177-3AD203B41FA5}">
                      <a16:colId xmlns:a16="http://schemas.microsoft.com/office/drawing/2014/main" val="317803415"/>
                    </a:ext>
                  </a:extLst>
                </a:gridCol>
                <a:gridCol w="265988">
                  <a:extLst>
                    <a:ext uri="{9D8B030D-6E8A-4147-A177-3AD203B41FA5}">
                      <a16:colId xmlns:a16="http://schemas.microsoft.com/office/drawing/2014/main" val="1413851870"/>
                    </a:ext>
                  </a:extLst>
                </a:gridCol>
                <a:gridCol w="265988">
                  <a:extLst>
                    <a:ext uri="{9D8B030D-6E8A-4147-A177-3AD203B41FA5}">
                      <a16:colId xmlns:a16="http://schemas.microsoft.com/office/drawing/2014/main" val="1857346811"/>
                    </a:ext>
                  </a:extLst>
                </a:gridCol>
                <a:gridCol w="3000347">
                  <a:extLst>
                    <a:ext uri="{9D8B030D-6E8A-4147-A177-3AD203B41FA5}">
                      <a16:colId xmlns:a16="http://schemas.microsoft.com/office/drawing/2014/main" val="177777645"/>
                    </a:ext>
                  </a:extLst>
                </a:gridCol>
                <a:gridCol w="712847">
                  <a:extLst>
                    <a:ext uri="{9D8B030D-6E8A-4147-A177-3AD203B41FA5}">
                      <a16:colId xmlns:a16="http://schemas.microsoft.com/office/drawing/2014/main" val="429924277"/>
                    </a:ext>
                  </a:extLst>
                </a:gridCol>
                <a:gridCol w="712847">
                  <a:extLst>
                    <a:ext uri="{9D8B030D-6E8A-4147-A177-3AD203B41FA5}">
                      <a16:colId xmlns:a16="http://schemas.microsoft.com/office/drawing/2014/main" val="2344502008"/>
                    </a:ext>
                  </a:extLst>
                </a:gridCol>
                <a:gridCol w="712847">
                  <a:extLst>
                    <a:ext uri="{9D8B030D-6E8A-4147-A177-3AD203B41FA5}">
                      <a16:colId xmlns:a16="http://schemas.microsoft.com/office/drawing/2014/main" val="3156188616"/>
                    </a:ext>
                  </a:extLst>
                </a:gridCol>
                <a:gridCol w="712847">
                  <a:extLst>
                    <a:ext uri="{9D8B030D-6E8A-4147-A177-3AD203B41FA5}">
                      <a16:colId xmlns:a16="http://schemas.microsoft.com/office/drawing/2014/main" val="1767573284"/>
                    </a:ext>
                  </a:extLst>
                </a:gridCol>
                <a:gridCol w="758066">
                  <a:extLst>
                    <a:ext uri="{9D8B030D-6E8A-4147-A177-3AD203B41FA5}">
                      <a16:colId xmlns:a16="http://schemas.microsoft.com/office/drawing/2014/main" val="778674515"/>
                    </a:ext>
                  </a:extLst>
                </a:gridCol>
                <a:gridCol w="726148">
                  <a:extLst>
                    <a:ext uri="{9D8B030D-6E8A-4147-A177-3AD203B41FA5}">
                      <a16:colId xmlns:a16="http://schemas.microsoft.com/office/drawing/2014/main" val="2561942758"/>
                    </a:ext>
                  </a:extLst>
                </a:gridCol>
              </a:tblGrid>
              <a:tr h="1238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000934"/>
                  </a:ext>
                </a:extLst>
              </a:tr>
              <a:tr h="379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442585"/>
                  </a:ext>
                </a:extLst>
              </a:tr>
              <a:tr h="1625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5.192.467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3.929.227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790354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780725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249601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565072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51582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912040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905063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188089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700721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832845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339148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281963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5.172.569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3.913.938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821091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3.070.377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606558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843.561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674598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585996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345579"/>
                  </a:ext>
                </a:extLst>
              </a:tr>
              <a:tr h="1315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24401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01568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446255"/>
                  </a:ext>
                </a:extLst>
              </a:tr>
              <a:tr h="1238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675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61EE55-78E8-4ADA-9D01-3D4AF94AB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350317"/>
              </p:ext>
            </p:extLst>
          </p:nvPr>
        </p:nvGraphicFramePr>
        <p:xfrm>
          <a:off x="548180" y="1677512"/>
          <a:ext cx="8082502" cy="4057971"/>
        </p:xfrm>
        <a:graphic>
          <a:graphicData uri="http://schemas.openxmlformats.org/drawingml/2006/table">
            <a:tbl>
              <a:tblPr/>
              <a:tblGrid>
                <a:gridCol w="260810">
                  <a:extLst>
                    <a:ext uri="{9D8B030D-6E8A-4147-A177-3AD203B41FA5}">
                      <a16:colId xmlns:a16="http://schemas.microsoft.com/office/drawing/2014/main" val="853267941"/>
                    </a:ext>
                  </a:extLst>
                </a:gridCol>
                <a:gridCol w="260810">
                  <a:extLst>
                    <a:ext uri="{9D8B030D-6E8A-4147-A177-3AD203B41FA5}">
                      <a16:colId xmlns:a16="http://schemas.microsoft.com/office/drawing/2014/main" val="2278807664"/>
                    </a:ext>
                  </a:extLst>
                </a:gridCol>
                <a:gridCol w="260810">
                  <a:extLst>
                    <a:ext uri="{9D8B030D-6E8A-4147-A177-3AD203B41FA5}">
                      <a16:colId xmlns:a16="http://schemas.microsoft.com/office/drawing/2014/main" val="1641124720"/>
                    </a:ext>
                  </a:extLst>
                </a:gridCol>
                <a:gridCol w="2941936">
                  <a:extLst>
                    <a:ext uri="{9D8B030D-6E8A-4147-A177-3AD203B41FA5}">
                      <a16:colId xmlns:a16="http://schemas.microsoft.com/office/drawing/2014/main" val="1255113114"/>
                    </a:ext>
                  </a:extLst>
                </a:gridCol>
                <a:gridCol w="805902">
                  <a:extLst>
                    <a:ext uri="{9D8B030D-6E8A-4147-A177-3AD203B41FA5}">
                      <a16:colId xmlns:a16="http://schemas.microsoft.com/office/drawing/2014/main" val="3960184299"/>
                    </a:ext>
                  </a:extLst>
                </a:gridCol>
                <a:gridCol w="698971">
                  <a:extLst>
                    <a:ext uri="{9D8B030D-6E8A-4147-A177-3AD203B41FA5}">
                      <a16:colId xmlns:a16="http://schemas.microsoft.com/office/drawing/2014/main" val="2701130794"/>
                    </a:ext>
                  </a:extLst>
                </a:gridCol>
                <a:gridCol w="698971">
                  <a:extLst>
                    <a:ext uri="{9D8B030D-6E8A-4147-A177-3AD203B41FA5}">
                      <a16:colId xmlns:a16="http://schemas.microsoft.com/office/drawing/2014/main" val="3650157908"/>
                    </a:ext>
                  </a:extLst>
                </a:gridCol>
                <a:gridCol w="698971">
                  <a:extLst>
                    <a:ext uri="{9D8B030D-6E8A-4147-A177-3AD203B41FA5}">
                      <a16:colId xmlns:a16="http://schemas.microsoft.com/office/drawing/2014/main" val="3246922092"/>
                    </a:ext>
                  </a:extLst>
                </a:gridCol>
                <a:gridCol w="743309">
                  <a:extLst>
                    <a:ext uri="{9D8B030D-6E8A-4147-A177-3AD203B41FA5}">
                      <a16:colId xmlns:a16="http://schemas.microsoft.com/office/drawing/2014/main" val="574158189"/>
                    </a:ext>
                  </a:extLst>
                </a:gridCol>
                <a:gridCol w="712012">
                  <a:extLst>
                    <a:ext uri="{9D8B030D-6E8A-4147-A177-3AD203B41FA5}">
                      <a16:colId xmlns:a16="http://schemas.microsoft.com/office/drawing/2014/main" val="705674365"/>
                    </a:ext>
                  </a:extLst>
                </a:gridCol>
              </a:tblGrid>
              <a:tr h="1222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3952751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475706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7.586.319.397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90520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191.521.011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51031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121.076.135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178.827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97.831.839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75207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94.345.281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125286"/>
                  </a:ext>
                </a:extLst>
              </a:tr>
              <a:tr h="175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550507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553.718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24546"/>
                  </a:ext>
                </a:extLst>
              </a:tr>
              <a:tr h="160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5982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46804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359.299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34391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128.067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07726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39.276.968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824196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17.079.051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3204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5.449.394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343030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52268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927.507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82859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135.619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7188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897588"/>
                  </a:ext>
                </a:extLst>
              </a:tr>
              <a:tr h="129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228029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65336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805.379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5779231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4.913.518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14026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389.756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126742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35210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217.939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685718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4.534.070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09764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918.729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93105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2.718.318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028425"/>
                  </a:ext>
                </a:extLst>
              </a:tr>
              <a:tr h="122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28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4794</TotalTime>
  <Words>8593</Words>
  <Application>Microsoft Office PowerPoint</Application>
  <PresentationFormat>Presentación en pantalla (4:3)</PresentationFormat>
  <Paragraphs>4660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2_Tema de Office</vt:lpstr>
      <vt:lpstr>Presentación de PowerPoint</vt:lpstr>
      <vt:lpstr>EJECUCIÓN ACUMULADA DE GASTOS A SEPTIEMBRE DE 2020  PARTIDA 50 TESORO PÚBLICO</vt:lpstr>
      <vt:lpstr>EJECUCIÓN ACUMULADA DE GASTOS A SEPTIEMBRE DE 2020  PARTIDA 50 RESUMEN POR CAPÍTULOS</vt:lpstr>
      <vt:lpstr>EJECUCIÓN ACUMULADA DE GASTOS A SEPTIEMBRE DE 2020  PARTIDA 50. CAPÍTULO 01. PROGRAMA 02:  SUBSIDIOS</vt:lpstr>
      <vt:lpstr>EJECUCIÓN ACUMULADA DE GASTOS A SEPTIEMBRE DE 2020  PARTIDA 50. CAPÍTULO 01. PROGRAMA 03:  OPERACIONES COMPLEMENTARIAS</vt:lpstr>
      <vt:lpstr>EJECUCIÓN ACUMULADA DE GASTOS A SEPTIEMBRE DE 2020  PARTIDA 50. CAPÍTULO 01. PROGRAMA 03:  OPERACIONES COMPLEMENTARIAS</vt:lpstr>
      <vt:lpstr>EJECUCIÓN ACUMULADA DE GASTOS A SEPTIEMBRE DE 2020  PARTIDA 50. CAPÍTULO 01. PROGRAMA 03:  OPERACIONES COMPLEMENTARIAS</vt:lpstr>
      <vt:lpstr>EJECUCIÓN ACUMULADA DE GASTOS A SEPTIEMBRE DE 2020  PARTIDA 50. CAPÍTULO 01. PROGRAMA 03:  OPERACIONES COMPLEMENTARIAS</vt:lpstr>
      <vt:lpstr>EJECUCIÓN ACUMULADA DE GASTOS A SEPTIEMBRE DE 2020  PARTIDA 50. CAPÍTULO 01. PROGRAMA 04:  SERVICIO DE LA DEUDA PÚBLICA</vt:lpstr>
      <vt:lpstr>EJECUCIÓN ACUMULADA DE GASTOS A SEPTIEMBRE DE 2020  PARTIDA 50. CAPÍTULO 01. PROGRAMA 04:  SERVICIO DE LA DEUDA PÚBLICA</vt:lpstr>
      <vt:lpstr>EJECUCIÓN ACUMULADA DE GASTOS A SEPTIEMBRE DE 2020  PARTIDA 50. CAPÍTULO 01. PROGRAMA 04:  SERVICIO DE LA DEUDA PÚBLICA</vt:lpstr>
      <vt:lpstr>EJECUCIÓN ACUMULADA DE GASTOS A SEPTIEMBRE DE 2020  PARTIDA 50. CAPÍTULO 01. PROGRAMA 04:  SERVICIO DE LA DEUDA PÚBLICA</vt:lpstr>
      <vt:lpstr>EJECUCIÓN ACUMULADA DE GASTOS A SEPTIEMBRE DE 2020  PARTIDA 50. CAPÍTULO 01. PROGRAMA 05:  APORTE FISCAL LIBRE</vt:lpstr>
      <vt:lpstr>EJECUCIÓN ACUMULADA DE GASTOS A SEPTIEMBRE DE 2020  PARTIDA 50. CAPÍTULO 01. PROGRAMA 05:  APORTE FISCAL LIBRE</vt:lpstr>
      <vt:lpstr>EJECUCIÓN ACUMULADA DE GASTOS A SEPTIEMBRE DE 2020  PARTIDA 50. CAPÍTULO 01. PROGRAMA 05:  APORTE FISCAL LIBRE</vt:lpstr>
      <vt:lpstr>EJECUCIÓN ACUMULADA DE GASTOS A SEPTIEMBRE DE 2020  PARTIDA 50. CAPÍTULO 01. PROGRAMA 06:  FONDO DE RESERVA DE PENSIONES</vt:lpstr>
      <vt:lpstr>EJECUCIÓN ACUMULADA DE GASTOS A SEPTIEMBRE DE 2020  PARTIDA 50. CAPÍTULO 01. PROGRAMA 07:  FONDO DE ESTABILIZACIÓN ECONÓMICA Y SOCIAL</vt:lpstr>
      <vt:lpstr>EJECUCIÓN ACUMULADA DE GASTOS A SEPTIEMBRE DE 2020  PARTIDA 50. CAPÍTULO 01. PROGRAMA 08:  FONDO PARA LA EDUCACIÓN</vt:lpstr>
      <vt:lpstr>EJECUCIÓN ACUMULADA DE GASTOS A SEPTIEMBRE DE 2020  PARTIDA 50. CAPÍTULO 01. PROGRAMA 09:  FONDO DE APOYO REGIONAL</vt:lpstr>
      <vt:lpstr>EJECUCIÓN ACUMULADA DE GASTOS A SEPTIEMBRE DE 2020  PARTIDA 50. CAPÍTULO 01. PROGRAMA 10:  FONDO PARA DIAGNÓSTICOS Y TRATAMIENTOS DE ALTO COSTO</vt:lpstr>
      <vt:lpstr>EJECUCIÓN ACUMULADA DE GASTOS A SEPTIEMBRE DE 2020  PARTIDA 50. CAPÍTULO 01. PROGRAMA 12:  FONDO DE CONTINGENCIA ESTRATÉGICO</vt:lpstr>
      <vt:lpstr>EJECUCIÓN ACUMULADA DE GASTOS A SEPTIEMBRE DE 2020  PARTIDA 50. CAPÍTULO 01. PROGRAMA 13:  FINANCIAMIENTO GOBIERNOS REGIONALES </vt:lpstr>
      <vt:lpstr>EJECUCIÓN ACUMULADA DE GASTOS A SEPTIEMBRE DE 2020  PARTIDA 50. CAPÍTULO 01. PROGRAMA 13:  FINANCIAMIENTO GOBIERNOS REGIONALES </vt:lpstr>
      <vt:lpstr>EJECUCIÓN ACUMULADA DE GASTOS A SEPTIEMBRE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357</cp:revision>
  <cp:lastPrinted>2019-10-22T12:56:39Z</cp:lastPrinted>
  <dcterms:created xsi:type="dcterms:W3CDTF">2016-06-23T13:38:47Z</dcterms:created>
  <dcterms:modified xsi:type="dcterms:W3CDTF">2020-12-22T14:40:54Z</dcterms:modified>
</cp:coreProperties>
</file>