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2-4291-8179-4B0C90960034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A2-4291-8179-4B0C90960034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A2-4291-8179-4B0C90960034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A2-4291-8179-4B0C90960034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A2-4291-8179-4B0C90960034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A2-4291-8179-4B0C90960034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A2-4291-8179-4B0C90960034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A2-4291-8179-4B0C90960034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A2-4291-8179-4B0C90960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29'!$D$28:$L$28</c:f>
              <c:numCache>
                <c:formatCode>0.0%</c:formatCode>
                <c:ptCount val="9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A2-4291-8179-4B0C90960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DC-4939-B841-CD1CFF55B124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DC-4939-B841-CD1CFF55B124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DC-4939-B841-CD1CFF55B124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DC-4939-B841-CD1CFF55B124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DC-4939-B841-CD1CFF55B124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DC-4939-B841-CD1CFF55B124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DC-4939-B841-CD1CFF55B124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DC-4939-B841-CD1CFF55B124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DC-4939-B841-CD1CFF55B124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DC-4939-B841-CD1CFF55B124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DC-4939-B841-CD1CFF55B124}"/>
                </c:ext>
              </c:extLst>
            </c:dLbl>
            <c:dLbl>
              <c:idx val="9"/>
              <c:layout>
                <c:manualLayout>
                  <c:x val="-4.8605344952689811E-2"/>
                  <c:y val="-1.8140586977972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DC-4939-B841-CD1CFF55B1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29'!$D$22:$L$22</c:f>
              <c:numCache>
                <c:formatCode>0.0%</c:formatCode>
                <c:ptCount val="9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7DC-4939-B841-CD1CFF55B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5359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BD28BB-B2D1-45CD-9E35-901EE93DE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12006"/>
              </p:ext>
            </p:extLst>
          </p:nvPr>
        </p:nvGraphicFramePr>
        <p:xfrm>
          <a:off x="541156" y="1884578"/>
          <a:ext cx="8061688" cy="2559364"/>
        </p:xfrm>
        <a:graphic>
          <a:graphicData uri="http://schemas.openxmlformats.org/drawingml/2006/table">
            <a:tbl>
              <a:tblPr/>
              <a:tblGrid>
                <a:gridCol w="270164">
                  <a:extLst>
                    <a:ext uri="{9D8B030D-6E8A-4147-A177-3AD203B41FA5}">
                      <a16:colId xmlns:a16="http://schemas.microsoft.com/office/drawing/2014/main" val="3638420254"/>
                    </a:ext>
                  </a:extLst>
                </a:gridCol>
                <a:gridCol w="270164">
                  <a:extLst>
                    <a:ext uri="{9D8B030D-6E8A-4147-A177-3AD203B41FA5}">
                      <a16:colId xmlns:a16="http://schemas.microsoft.com/office/drawing/2014/main" val="3328626822"/>
                    </a:ext>
                  </a:extLst>
                </a:gridCol>
                <a:gridCol w="270164">
                  <a:extLst>
                    <a:ext uri="{9D8B030D-6E8A-4147-A177-3AD203B41FA5}">
                      <a16:colId xmlns:a16="http://schemas.microsoft.com/office/drawing/2014/main" val="3144706738"/>
                    </a:ext>
                  </a:extLst>
                </a:gridCol>
                <a:gridCol w="3047447">
                  <a:extLst>
                    <a:ext uri="{9D8B030D-6E8A-4147-A177-3AD203B41FA5}">
                      <a16:colId xmlns:a16="http://schemas.microsoft.com/office/drawing/2014/main" val="1031445201"/>
                    </a:ext>
                  </a:extLst>
                </a:gridCol>
                <a:gridCol w="724039">
                  <a:extLst>
                    <a:ext uri="{9D8B030D-6E8A-4147-A177-3AD203B41FA5}">
                      <a16:colId xmlns:a16="http://schemas.microsoft.com/office/drawing/2014/main" val="3584499151"/>
                    </a:ext>
                  </a:extLst>
                </a:gridCol>
                <a:gridCol w="724039">
                  <a:extLst>
                    <a:ext uri="{9D8B030D-6E8A-4147-A177-3AD203B41FA5}">
                      <a16:colId xmlns:a16="http://schemas.microsoft.com/office/drawing/2014/main" val="3396920574"/>
                    </a:ext>
                  </a:extLst>
                </a:gridCol>
                <a:gridCol w="724039">
                  <a:extLst>
                    <a:ext uri="{9D8B030D-6E8A-4147-A177-3AD203B41FA5}">
                      <a16:colId xmlns:a16="http://schemas.microsoft.com/office/drawing/2014/main" val="1703752587"/>
                    </a:ext>
                  </a:extLst>
                </a:gridCol>
                <a:gridCol w="724039">
                  <a:extLst>
                    <a:ext uri="{9D8B030D-6E8A-4147-A177-3AD203B41FA5}">
                      <a16:colId xmlns:a16="http://schemas.microsoft.com/office/drawing/2014/main" val="2990060043"/>
                    </a:ext>
                  </a:extLst>
                </a:gridCol>
                <a:gridCol w="659200">
                  <a:extLst>
                    <a:ext uri="{9D8B030D-6E8A-4147-A177-3AD203B41FA5}">
                      <a16:colId xmlns:a16="http://schemas.microsoft.com/office/drawing/2014/main" val="2612552703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2332455955"/>
                    </a:ext>
                  </a:extLst>
                </a:gridCol>
              </a:tblGrid>
              <a:tr h="125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82227"/>
                  </a:ext>
                </a:extLst>
              </a:tr>
              <a:tr h="384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55466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93329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15024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268609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992633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0584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299630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3391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91533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0697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09614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23594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7610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07221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68803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3354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9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CB2041-0090-4DC8-8257-E15895A50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548305"/>
              </p:ext>
            </p:extLst>
          </p:nvPr>
        </p:nvGraphicFramePr>
        <p:xfrm>
          <a:off x="498044" y="1613669"/>
          <a:ext cx="8116369" cy="4365731"/>
        </p:xfrm>
        <a:graphic>
          <a:graphicData uri="http://schemas.openxmlformats.org/drawingml/2006/table">
            <a:tbl>
              <a:tblPr/>
              <a:tblGrid>
                <a:gridCol w="271996">
                  <a:extLst>
                    <a:ext uri="{9D8B030D-6E8A-4147-A177-3AD203B41FA5}">
                      <a16:colId xmlns:a16="http://schemas.microsoft.com/office/drawing/2014/main" val="3319767509"/>
                    </a:ext>
                  </a:extLst>
                </a:gridCol>
                <a:gridCol w="271996">
                  <a:extLst>
                    <a:ext uri="{9D8B030D-6E8A-4147-A177-3AD203B41FA5}">
                      <a16:colId xmlns:a16="http://schemas.microsoft.com/office/drawing/2014/main" val="1749933852"/>
                    </a:ext>
                  </a:extLst>
                </a:gridCol>
                <a:gridCol w="271996">
                  <a:extLst>
                    <a:ext uri="{9D8B030D-6E8A-4147-A177-3AD203B41FA5}">
                      <a16:colId xmlns:a16="http://schemas.microsoft.com/office/drawing/2014/main" val="1495905486"/>
                    </a:ext>
                  </a:extLst>
                </a:gridCol>
                <a:gridCol w="3068119">
                  <a:extLst>
                    <a:ext uri="{9D8B030D-6E8A-4147-A177-3AD203B41FA5}">
                      <a16:colId xmlns:a16="http://schemas.microsoft.com/office/drawing/2014/main" val="195082635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502978199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915122403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3053197607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847543454"/>
                    </a:ext>
                  </a:extLst>
                </a:gridCol>
                <a:gridCol w="663671">
                  <a:extLst>
                    <a:ext uri="{9D8B030D-6E8A-4147-A177-3AD203B41FA5}">
                      <a16:colId xmlns:a16="http://schemas.microsoft.com/office/drawing/2014/main" val="1161600922"/>
                    </a:ext>
                  </a:extLst>
                </a:gridCol>
                <a:gridCol w="652791">
                  <a:extLst>
                    <a:ext uri="{9D8B030D-6E8A-4147-A177-3AD203B41FA5}">
                      <a16:colId xmlns:a16="http://schemas.microsoft.com/office/drawing/2014/main" val="3530990582"/>
                    </a:ext>
                  </a:extLst>
                </a:gridCol>
              </a:tblGrid>
              <a:tr h="127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438171"/>
                  </a:ext>
                </a:extLst>
              </a:tr>
              <a:tr h="3889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64555"/>
                  </a:ext>
                </a:extLst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49.735.750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-7.779.144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33.770.937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49630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27.065.613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-870.527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21.770.140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8039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-719.775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4.192.848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699977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4924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0672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8.086.985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4.793.522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41075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3.009.557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61929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1.687.163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50616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63396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1.221.900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082606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344410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Salvador Allende -  Fortalecimiento Archivo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38580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4.198.454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95123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932.244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983823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04167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1937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855162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851042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267.915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14126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17293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46408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556495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664584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428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678.221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8905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45166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513.015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1264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41301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251937"/>
                  </a:ext>
                </a:extLst>
              </a:tr>
              <a:tr h="12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06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A1028D-10C2-433C-8972-6B8B8689D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77497"/>
              </p:ext>
            </p:extLst>
          </p:nvPr>
        </p:nvGraphicFramePr>
        <p:xfrm>
          <a:off x="567108" y="2043603"/>
          <a:ext cx="8007344" cy="2206706"/>
        </p:xfrm>
        <a:graphic>
          <a:graphicData uri="http://schemas.openxmlformats.org/drawingml/2006/table">
            <a:tbl>
              <a:tblPr/>
              <a:tblGrid>
                <a:gridCol w="268343">
                  <a:extLst>
                    <a:ext uri="{9D8B030D-6E8A-4147-A177-3AD203B41FA5}">
                      <a16:colId xmlns:a16="http://schemas.microsoft.com/office/drawing/2014/main" val="2114567020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3770933363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940583047"/>
                    </a:ext>
                  </a:extLst>
                </a:gridCol>
                <a:gridCol w="3026905">
                  <a:extLst>
                    <a:ext uri="{9D8B030D-6E8A-4147-A177-3AD203B41FA5}">
                      <a16:colId xmlns:a16="http://schemas.microsoft.com/office/drawing/2014/main" val="3661500374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917638409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534861673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1130340564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1041109242"/>
                    </a:ext>
                  </a:extLst>
                </a:gridCol>
                <a:gridCol w="654756">
                  <a:extLst>
                    <a:ext uri="{9D8B030D-6E8A-4147-A177-3AD203B41FA5}">
                      <a16:colId xmlns:a16="http://schemas.microsoft.com/office/drawing/2014/main" val="3462398858"/>
                    </a:ext>
                  </a:extLst>
                </a:gridCol>
                <a:gridCol w="644022">
                  <a:extLst>
                    <a:ext uri="{9D8B030D-6E8A-4147-A177-3AD203B41FA5}">
                      <a16:colId xmlns:a16="http://schemas.microsoft.com/office/drawing/2014/main" val="1271757447"/>
                    </a:ext>
                  </a:extLst>
                </a:gridCol>
              </a:tblGrid>
              <a:tr h="130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43591"/>
                  </a:ext>
                </a:extLst>
              </a:tr>
              <a:tr h="382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635016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81465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542076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7802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39125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7842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96249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-2.296.950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37941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599707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42645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28854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912859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70373"/>
                  </a:ext>
                </a:extLst>
              </a:tr>
              <a:tr h="13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166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7684DC-4A5A-4C04-A878-5197A44F3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62228"/>
              </p:ext>
            </p:extLst>
          </p:nvPr>
        </p:nvGraphicFramePr>
        <p:xfrm>
          <a:off x="522559" y="2005992"/>
          <a:ext cx="8070459" cy="2278512"/>
        </p:xfrm>
        <a:graphic>
          <a:graphicData uri="http://schemas.openxmlformats.org/drawingml/2006/table">
            <a:tbl>
              <a:tblPr/>
              <a:tblGrid>
                <a:gridCol w="270458">
                  <a:extLst>
                    <a:ext uri="{9D8B030D-6E8A-4147-A177-3AD203B41FA5}">
                      <a16:colId xmlns:a16="http://schemas.microsoft.com/office/drawing/2014/main" val="98509395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1669037114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4083992841"/>
                    </a:ext>
                  </a:extLst>
                </a:gridCol>
                <a:gridCol w="3050762">
                  <a:extLst>
                    <a:ext uri="{9D8B030D-6E8A-4147-A177-3AD203B41FA5}">
                      <a16:colId xmlns:a16="http://schemas.microsoft.com/office/drawing/2014/main" val="3455077097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050639314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314269031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820871865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803619467"/>
                    </a:ext>
                  </a:extLst>
                </a:gridCol>
                <a:gridCol w="659917">
                  <a:extLst>
                    <a:ext uri="{9D8B030D-6E8A-4147-A177-3AD203B41FA5}">
                      <a16:colId xmlns:a16="http://schemas.microsoft.com/office/drawing/2014/main" val="301587204"/>
                    </a:ext>
                  </a:extLst>
                </a:gridCol>
                <a:gridCol w="649098">
                  <a:extLst>
                    <a:ext uri="{9D8B030D-6E8A-4147-A177-3AD203B41FA5}">
                      <a16:colId xmlns:a16="http://schemas.microsoft.com/office/drawing/2014/main" val="1221062288"/>
                    </a:ext>
                  </a:extLst>
                </a:gridCol>
              </a:tblGrid>
              <a:tr h="131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3108"/>
                  </a:ext>
                </a:extLst>
              </a:tr>
              <a:tr h="394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56167"/>
                  </a:ext>
                </a:extLst>
              </a:tr>
              <a:tr h="169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6.315.180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-687.922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754434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90849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07110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183040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774565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43220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03168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44641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9247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57628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8293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523397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06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F8AB8F-468F-4421-B6ED-01B512112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65807"/>
              </p:ext>
            </p:extLst>
          </p:nvPr>
        </p:nvGraphicFramePr>
        <p:xfrm>
          <a:off x="567110" y="1934606"/>
          <a:ext cx="8009781" cy="1835539"/>
        </p:xfrm>
        <a:graphic>
          <a:graphicData uri="http://schemas.openxmlformats.org/drawingml/2006/table">
            <a:tbl>
              <a:tblPr/>
              <a:tblGrid>
                <a:gridCol w="268425">
                  <a:extLst>
                    <a:ext uri="{9D8B030D-6E8A-4147-A177-3AD203B41FA5}">
                      <a16:colId xmlns:a16="http://schemas.microsoft.com/office/drawing/2014/main" val="1824792152"/>
                    </a:ext>
                  </a:extLst>
                </a:gridCol>
                <a:gridCol w="268425">
                  <a:extLst>
                    <a:ext uri="{9D8B030D-6E8A-4147-A177-3AD203B41FA5}">
                      <a16:colId xmlns:a16="http://schemas.microsoft.com/office/drawing/2014/main" val="2600164695"/>
                    </a:ext>
                  </a:extLst>
                </a:gridCol>
                <a:gridCol w="268425">
                  <a:extLst>
                    <a:ext uri="{9D8B030D-6E8A-4147-A177-3AD203B41FA5}">
                      <a16:colId xmlns:a16="http://schemas.microsoft.com/office/drawing/2014/main" val="1004428807"/>
                    </a:ext>
                  </a:extLst>
                </a:gridCol>
                <a:gridCol w="3027825">
                  <a:extLst>
                    <a:ext uri="{9D8B030D-6E8A-4147-A177-3AD203B41FA5}">
                      <a16:colId xmlns:a16="http://schemas.microsoft.com/office/drawing/2014/main" val="2422093743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773502862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3443944750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498269901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4265696383"/>
                    </a:ext>
                  </a:extLst>
                </a:gridCol>
                <a:gridCol w="654955">
                  <a:extLst>
                    <a:ext uri="{9D8B030D-6E8A-4147-A177-3AD203B41FA5}">
                      <a16:colId xmlns:a16="http://schemas.microsoft.com/office/drawing/2014/main" val="2327638022"/>
                    </a:ext>
                  </a:extLst>
                </a:gridCol>
                <a:gridCol w="644218">
                  <a:extLst>
                    <a:ext uri="{9D8B030D-6E8A-4147-A177-3AD203B41FA5}">
                      <a16:colId xmlns:a16="http://schemas.microsoft.com/office/drawing/2014/main" val="3820383538"/>
                    </a:ext>
                  </a:extLst>
                </a:gridCol>
              </a:tblGrid>
              <a:tr h="125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86992"/>
                  </a:ext>
                </a:extLst>
              </a:tr>
              <a:tr h="37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94584"/>
                  </a:ext>
                </a:extLst>
              </a:tr>
              <a:tr h="1611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01745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2.896.115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24699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94345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053708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11780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90034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57225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69335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663987"/>
                  </a:ext>
                </a:extLst>
              </a:tr>
              <a:tr h="125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04744"/>
              </p:ext>
            </p:extLst>
          </p:nvPr>
        </p:nvGraphicFramePr>
        <p:xfrm>
          <a:off x="42903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50104"/>
              </p:ext>
            </p:extLst>
          </p:nvPr>
        </p:nvGraphicFramePr>
        <p:xfrm>
          <a:off x="459584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881196"/>
              </p:ext>
            </p:extLst>
          </p:nvPr>
        </p:nvGraphicFramePr>
        <p:xfrm>
          <a:off x="539552" y="1988840"/>
          <a:ext cx="8099058" cy="398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087167"/>
              </p:ext>
            </p:extLst>
          </p:nvPr>
        </p:nvGraphicFramePr>
        <p:xfrm>
          <a:off x="539552" y="1998820"/>
          <a:ext cx="8210798" cy="405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BACE898-04C8-4FFC-9022-3304AE7842A4}"/>
              </a:ext>
            </a:extLst>
          </p:cNvPr>
          <p:cNvSpPr txBox="1">
            <a:spLocks/>
          </p:cNvSpPr>
          <p:nvPr/>
        </p:nvSpPr>
        <p:spPr>
          <a:xfrm>
            <a:off x="473787" y="3801893"/>
            <a:ext cx="8161042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205E5C-E2FC-4B4E-B83C-FE1287857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03498"/>
              </p:ext>
            </p:extLst>
          </p:nvPr>
        </p:nvGraphicFramePr>
        <p:xfrm>
          <a:off x="518280" y="1684805"/>
          <a:ext cx="8125658" cy="2087209"/>
        </p:xfrm>
        <a:graphic>
          <a:graphicData uri="http://schemas.openxmlformats.org/drawingml/2006/table">
            <a:tbl>
              <a:tblPr/>
              <a:tblGrid>
                <a:gridCol w="291451">
                  <a:extLst>
                    <a:ext uri="{9D8B030D-6E8A-4147-A177-3AD203B41FA5}">
                      <a16:colId xmlns:a16="http://schemas.microsoft.com/office/drawing/2014/main" val="133299936"/>
                    </a:ext>
                  </a:extLst>
                </a:gridCol>
                <a:gridCol w="3287569">
                  <a:extLst>
                    <a:ext uri="{9D8B030D-6E8A-4147-A177-3AD203B41FA5}">
                      <a16:colId xmlns:a16="http://schemas.microsoft.com/office/drawing/2014/main" val="1439451848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1761613548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1062329732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3567752035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2618176011"/>
                    </a:ext>
                  </a:extLst>
                </a:gridCol>
                <a:gridCol w="711141">
                  <a:extLst>
                    <a:ext uri="{9D8B030D-6E8A-4147-A177-3AD203B41FA5}">
                      <a16:colId xmlns:a16="http://schemas.microsoft.com/office/drawing/2014/main" val="2283264824"/>
                    </a:ext>
                  </a:extLst>
                </a:gridCol>
                <a:gridCol w="711141">
                  <a:extLst>
                    <a:ext uri="{9D8B030D-6E8A-4147-A177-3AD203B41FA5}">
                      <a16:colId xmlns:a16="http://schemas.microsoft.com/office/drawing/2014/main" val="3324348184"/>
                    </a:ext>
                  </a:extLst>
                </a:gridCol>
              </a:tblGrid>
              <a:tr h="137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431188"/>
                  </a:ext>
                </a:extLst>
              </a:tr>
              <a:tr h="422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51494"/>
                  </a:ext>
                </a:extLst>
              </a:tr>
              <a:tr h="14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183.463.597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-17.154.896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122.039.115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63263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55.411.609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-4.235.859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42.063.460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79506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19.718.243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-3.179.917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10.733.141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99545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22159,6%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61600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-5.208.740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60.762.786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180459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4.642.536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22690,8%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22466,8%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46259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1.067.553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553487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1.468.118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014249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-5.252.338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64187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5.102.608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54248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74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469CBA-5812-4D2A-9422-CB1B1B768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72065"/>
              </p:ext>
            </p:extLst>
          </p:nvPr>
        </p:nvGraphicFramePr>
        <p:xfrm>
          <a:off x="509167" y="1827949"/>
          <a:ext cx="8023266" cy="1673736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1595400670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709967869"/>
                    </a:ext>
                  </a:extLst>
                </a:gridCol>
                <a:gridCol w="3138088">
                  <a:extLst>
                    <a:ext uri="{9D8B030D-6E8A-4147-A177-3AD203B41FA5}">
                      <a16:colId xmlns:a16="http://schemas.microsoft.com/office/drawing/2014/main" val="1073663575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678634350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413974623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016034416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844201277"/>
                    </a:ext>
                  </a:extLst>
                </a:gridCol>
                <a:gridCol w="678806">
                  <a:extLst>
                    <a:ext uri="{9D8B030D-6E8A-4147-A177-3AD203B41FA5}">
                      <a16:colId xmlns:a16="http://schemas.microsoft.com/office/drawing/2014/main" val="3556760626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3154880477"/>
                    </a:ext>
                  </a:extLst>
                </a:gridCol>
              </a:tblGrid>
              <a:tr h="129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968815"/>
                  </a:ext>
                </a:extLst>
              </a:tr>
              <a:tr h="397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002368"/>
                  </a:ext>
                </a:extLst>
              </a:tr>
              <a:tr h="170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119.426.394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-8.792.217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78.674.306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29623"/>
                  </a:ext>
                </a:extLst>
              </a:tr>
              <a:tr h="129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79.168.640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-6.923.960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49.615.670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10087"/>
                  </a:ext>
                </a:extLst>
              </a:tr>
              <a:tr h="129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29.058.636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72999"/>
                  </a:ext>
                </a:extLst>
              </a:tr>
              <a:tr h="162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1.004.104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83974"/>
                  </a:ext>
                </a:extLst>
              </a:tr>
              <a:tr h="162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62.152.530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-8.142.975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42.360.705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462330"/>
                  </a:ext>
                </a:extLst>
              </a:tr>
              <a:tr h="129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49.735.750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-7.779.144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33.770.937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373447"/>
                  </a:ext>
                </a:extLst>
              </a:tr>
              <a:tr h="129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6.315.180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-687.922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4.285.131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665931"/>
                  </a:ext>
                </a:extLst>
              </a:tr>
              <a:tr h="129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6.101.600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4.304.637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93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1C79C5-C806-493C-9D1D-DD5C7526F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384286"/>
              </p:ext>
            </p:extLst>
          </p:nvPr>
        </p:nvGraphicFramePr>
        <p:xfrm>
          <a:off x="540670" y="1927200"/>
          <a:ext cx="8039477" cy="4212891"/>
        </p:xfrm>
        <a:graphic>
          <a:graphicData uri="http://schemas.openxmlformats.org/drawingml/2006/table">
            <a:tbl>
              <a:tblPr/>
              <a:tblGrid>
                <a:gridCol w="269420">
                  <a:extLst>
                    <a:ext uri="{9D8B030D-6E8A-4147-A177-3AD203B41FA5}">
                      <a16:colId xmlns:a16="http://schemas.microsoft.com/office/drawing/2014/main" val="2319448939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1771494292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1221276077"/>
                    </a:ext>
                  </a:extLst>
                </a:gridCol>
                <a:gridCol w="3039051">
                  <a:extLst>
                    <a:ext uri="{9D8B030D-6E8A-4147-A177-3AD203B41FA5}">
                      <a16:colId xmlns:a16="http://schemas.microsoft.com/office/drawing/2014/main" val="523390633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703898993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2660781322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4137994633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075082701"/>
                    </a:ext>
                  </a:extLst>
                </a:gridCol>
                <a:gridCol w="657383">
                  <a:extLst>
                    <a:ext uri="{9D8B030D-6E8A-4147-A177-3AD203B41FA5}">
                      <a16:colId xmlns:a16="http://schemas.microsoft.com/office/drawing/2014/main" val="3423737957"/>
                    </a:ext>
                  </a:extLst>
                </a:gridCol>
                <a:gridCol w="646607">
                  <a:extLst>
                    <a:ext uri="{9D8B030D-6E8A-4147-A177-3AD203B41FA5}">
                      <a16:colId xmlns:a16="http://schemas.microsoft.com/office/drawing/2014/main" val="867044892"/>
                    </a:ext>
                  </a:extLst>
                </a:gridCol>
              </a:tblGrid>
              <a:tr h="125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073556"/>
                  </a:ext>
                </a:extLst>
              </a:tr>
              <a:tr h="385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981549"/>
                  </a:ext>
                </a:extLst>
              </a:tr>
              <a:tr h="1653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49.615.670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820894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-3.242.014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14.072.607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066109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2.126.711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373881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41581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555251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50.075.952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28.782.192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91304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19.371.430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488555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718005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15634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48295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1251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6265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29027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56217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601621"/>
                  </a:ext>
                </a:extLst>
              </a:tr>
              <a:tr h="133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280637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5462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-1.626.899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9.372.936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559668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9.470.797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3.806.495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64185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2.086.903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32610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25000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665.149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65482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33580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28225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578629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694777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024262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366676"/>
                  </a:ext>
                </a:extLst>
              </a:tr>
              <a:tr h="12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1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67544" y="487093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9F5E11-3B7B-4948-AD8B-7F2CAC033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5284"/>
              </p:ext>
            </p:extLst>
          </p:nvPr>
        </p:nvGraphicFramePr>
        <p:xfrm>
          <a:off x="524112" y="2005398"/>
          <a:ext cx="8080336" cy="2806053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047501411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032868499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948555614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302027344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37339966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197808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40596748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147043133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2968126283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1841223285"/>
                    </a:ext>
                  </a:extLst>
                </a:gridCol>
              </a:tblGrid>
              <a:tr h="127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35202"/>
                  </a:ext>
                </a:extLst>
              </a:tr>
              <a:tr h="3826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35904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770689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72946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2275258,3%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66427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624446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71878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685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732296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75222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42592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686008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4822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97479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547138"/>
                  </a:ext>
                </a:extLst>
              </a:tr>
              <a:tr h="25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01666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18573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175124"/>
                  </a:ext>
                </a:extLst>
              </a:tr>
              <a:tr h="127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69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9A571F-2A7D-4643-B56F-578F01942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57915"/>
              </p:ext>
            </p:extLst>
          </p:nvPr>
        </p:nvGraphicFramePr>
        <p:xfrm>
          <a:off x="536882" y="1940888"/>
          <a:ext cx="8087649" cy="2428346"/>
        </p:xfrm>
        <a:graphic>
          <a:graphicData uri="http://schemas.openxmlformats.org/drawingml/2006/table">
            <a:tbl>
              <a:tblPr/>
              <a:tblGrid>
                <a:gridCol w="271035">
                  <a:extLst>
                    <a:ext uri="{9D8B030D-6E8A-4147-A177-3AD203B41FA5}">
                      <a16:colId xmlns:a16="http://schemas.microsoft.com/office/drawing/2014/main" val="713251141"/>
                    </a:ext>
                  </a:extLst>
                </a:gridCol>
                <a:gridCol w="271035">
                  <a:extLst>
                    <a:ext uri="{9D8B030D-6E8A-4147-A177-3AD203B41FA5}">
                      <a16:colId xmlns:a16="http://schemas.microsoft.com/office/drawing/2014/main" val="934757506"/>
                    </a:ext>
                  </a:extLst>
                </a:gridCol>
                <a:gridCol w="271035">
                  <a:extLst>
                    <a:ext uri="{9D8B030D-6E8A-4147-A177-3AD203B41FA5}">
                      <a16:colId xmlns:a16="http://schemas.microsoft.com/office/drawing/2014/main" val="3096213321"/>
                    </a:ext>
                  </a:extLst>
                </a:gridCol>
                <a:gridCol w="3057260">
                  <a:extLst>
                    <a:ext uri="{9D8B030D-6E8A-4147-A177-3AD203B41FA5}">
                      <a16:colId xmlns:a16="http://schemas.microsoft.com/office/drawing/2014/main" val="743576456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2256197444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1331192848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204759058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2445148024"/>
                    </a:ext>
                  </a:extLst>
                </a:gridCol>
                <a:gridCol w="661323">
                  <a:extLst>
                    <a:ext uri="{9D8B030D-6E8A-4147-A177-3AD203B41FA5}">
                      <a16:colId xmlns:a16="http://schemas.microsoft.com/office/drawing/2014/main" val="1797328519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1843533397"/>
                    </a:ext>
                  </a:extLst>
                </a:gridCol>
              </a:tblGrid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502006"/>
                  </a:ext>
                </a:extLst>
              </a:tr>
              <a:tr h="383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86519"/>
                  </a:ext>
                </a:extLst>
              </a:tr>
              <a:tr h="16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29.058.636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56283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436860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4114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27.187.072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77315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36.148.875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-1.946.141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26.970.820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972588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4.856.050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47516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14.876.846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13.312.909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48825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18967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8.609.406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773469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286167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87221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004678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92207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50176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09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3333</Words>
  <Application>Microsoft Office PowerPoint</Application>
  <PresentationFormat>Presentación en pantalla (4:3)</PresentationFormat>
  <Paragraphs>1806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SEPTIEMBRE DE 2020 PARTIDA 29: MINISTERIO DE LAS CULTURAS, LAS ARTES Y EL PATRIMONIO</vt:lpstr>
      <vt:lpstr>EJECUCIÓN ACUMULADA DE GASTOS A SEPTIEMBRE DE 2020  PARTIDA 29 MINISTERIO DE LAS CULTURAS, LAS ARTES Y EL PATRIMONIO</vt:lpstr>
      <vt:lpstr>EJECUCIÓN MENSUAL DE GASTOS A SEPTIEMBRE DE 2020  PARTIDA 29 MINISTERIO DE LAS CULTURAS, LAS ARTES Y EL PATRIMONIO</vt:lpstr>
      <vt:lpstr>EJECUCIÓN ACUMULADA DE GASTOS A SEPTIEMBRE DE 2020  PARTIDA 29 MINISTERIO DE LAS CULTURAS, LAS ARTES Y EL PATRIMONIO</vt:lpstr>
      <vt:lpstr>EJECUCIÓN ACUMULADA DE GASTOS A SEPTIEMBRE DE 2020  PARTIDA 29 MINISTERIO DE LAS CULTURAS, LAS ARTES Y EL PATRIMONIO</vt:lpstr>
      <vt:lpstr>EJECUCIÓN ACUMULADA DE GASTOS A SEPTIEMBRE DE 2020  PARTIDA 29 RESUMEN POR CAPÍTULOS</vt:lpstr>
      <vt:lpstr>EJECUCIÓN ACUMULADA DE GASTOS A SEPTIEMBRE DE 2020  PARTIDA 29. CAPÍTUO 01. PROGRAMA 01: SUBSECRETARÍA DE LAS CULTURAS Y LAS ARTES </vt:lpstr>
      <vt:lpstr>EJECUCIÓN ACUMULADA DE GASTOS A SEPTIEMBRE DE 2020  PARTIDA 29. CAPÍTUO 01. PROGRAMA 01: SUBSECRETARÍA DE LAS CULTURAS Y LAS ARTES </vt:lpstr>
      <vt:lpstr>EJECUCIÓN ACUMULADA DE GASTOS A SEPTIEMBRE DE 2020  PARTIDA 29. CAPÍTUO 01. PROGRAMA 02: FONDOS CULTURALES Y ARTÍSTICOS </vt:lpstr>
      <vt:lpstr>EJECUCIÓN ACUMULADA DE GASTOS A SEPTIEMBRE DE 2020  PARTIDA 29. CAPÍTUO 02. PROGRAMA 01: SUBSECRETARÍA DEL PATRIMONIO CULTURAL </vt:lpstr>
      <vt:lpstr>EJECUCIÓN ACUMULADA DE GASTOS A SEPTIEMBRE DE 2020  PARTIDA 29. CAPÍTUO 03. PROGRAMA 01: SERVICIO NACIONAL DEL PATRIMONIO CULTURAL</vt:lpstr>
      <vt:lpstr>EJECUCIÓN ACUMULADA DE GASTOS A SEPTIEMBRE DE 2020  PARTIDA 29. CAPÍTUO 03. PROGRAMA 01: SERVICIO NACIONAL DEL PATRIMONIO CULTURAL </vt:lpstr>
      <vt:lpstr>EJECUCIÓN ACUMULADA DE GASTOS A SEPTIEMBRE DE 2020  PARTIDA 29. CAPÍTUO 03. PROGRAMA 02: RED DE BIBLIOTECAS PÚBLICAS </vt:lpstr>
      <vt:lpstr>EJECUCIÓN ACUMULADA DE GASTOS A SEPTIEMBRE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28</cp:revision>
  <dcterms:created xsi:type="dcterms:W3CDTF">2020-01-02T20:22:07Z</dcterms:created>
  <dcterms:modified xsi:type="dcterms:W3CDTF">2020-12-14T14:01:48Z</dcterms:modified>
</cp:coreProperties>
</file>