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4" r:id="rId3"/>
    <p:sldId id="303" r:id="rId4"/>
    <p:sldId id="302" r:id="rId5"/>
    <p:sldId id="301" r:id="rId6"/>
    <p:sldId id="265" r:id="rId7"/>
    <p:sldId id="304" r:id="rId8"/>
    <p:sldId id="305" r:id="rId9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07611548556434E-3"/>
          <c:y val="0.25148937683602562"/>
          <c:w val="0.98460578118524644"/>
          <c:h val="0.4788137029746281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30B-461D-AD69-73FC289BB2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30B-461D-AD69-73FC289BB2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30B-461D-AD69-73FC289BB2C4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28'!$C$61:$C$63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OTROS</c:v>
                </c:pt>
              </c:strCache>
            </c:strRef>
          </c:cat>
          <c:val>
            <c:numRef>
              <c:f>'Partida 28'!$D$61:$D$63</c:f>
              <c:numCache>
                <c:formatCode>#,##0</c:formatCode>
                <c:ptCount val="3"/>
                <c:pt idx="0">
                  <c:v>18769916</c:v>
                </c:pt>
                <c:pt idx="1">
                  <c:v>40405607</c:v>
                </c:pt>
                <c:pt idx="2">
                  <c:v>91141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30B-461D-AD69-73FC289BB2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369370625546807"/>
          <c:w val="0.97600337209504462"/>
          <c:h val="0.141382600612423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2018- 2019 - 2020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28'!$C$28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28'!$D$28:$O$28</c:f>
              <c:numCache>
                <c:formatCode>0.0%</c:formatCode>
                <c:ptCount val="12"/>
                <c:pt idx="0">
                  <c:v>5.650863700116078E-2</c:v>
                </c:pt>
                <c:pt idx="1">
                  <c:v>4.7511496888652804E-2</c:v>
                </c:pt>
                <c:pt idx="2">
                  <c:v>0.27457178838583923</c:v>
                </c:pt>
                <c:pt idx="3">
                  <c:v>0.28627985159886177</c:v>
                </c:pt>
                <c:pt idx="4">
                  <c:v>3.2981407807230641E-2</c:v>
                </c:pt>
                <c:pt idx="5">
                  <c:v>5.4055012557946973E-2</c:v>
                </c:pt>
                <c:pt idx="6">
                  <c:v>3.4583460810757354E-2</c:v>
                </c:pt>
                <c:pt idx="7">
                  <c:v>3.4226738086414847E-2</c:v>
                </c:pt>
                <c:pt idx="8">
                  <c:v>5.2897779609242558E-2</c:v>
                </c:pt>
                <c:pt idx="9">
                  <c:v>3.3300926064726073E-2</c:v>
                </c:pt>
                <c:pt idx="10">
                  <c:v>5.0861822621314251E-2</c:v>
                </c:pt>
                <c:pt idx="11">
                  <c:v>8.6999364572867069E-2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72-4722-9A5D-5229F36C8CC5}"/>
            </c:ext>
          </c:extLst>
        </c:ser>
        <c:ser>
          <c:idx val="0"/>
          <c:order val="1"/>
          <c:tx>
            <c:strRef>
              <c:f>'Partida 28'!$C$29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28'!$D$29:$O$29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6.3419100514212526E-2</c:v>
                </c:pt>
                <c:pt idx="2">
                  <c:v>0.13637986310847564</c:v>
                </c:pt>
                <c:pt idx="3">
                  <c:v>6.310274264638846E-2</c:v>
                </c:pt>
                <c:pt idx="4">
                  <c:v>7.7160463137329272E-2</c:v>
                </c:pt>
                <c:pt idx="5">
                  <c:v>0.11991412714551912</c:v>
                </c:pt>
                <c:pt idx="6">
                  <c:v>6.5641933540195291E-2</c:v>
                </c:pt>
                <c:pt idx="7">
                  <c:v>6.7163642064995477E-2</c:v>
                </c:pt>
                <c:pt idx="8">
                  <c:v>9.0147245937641077E-2</c:v>
                </c:pt>
                <c:pt idx="9">
                  <c:v>6.2784170480911991E-2</c:v>
                </c:pt>
                <c:pt idx="10">
                  <c:v>7.3991136463877075E-2</c:v>
                </c:pt>
                <c:pt idx="11">
                  <c:v>0.15008444145060748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72-4722-9A5D-5229F36C8CC5}"/>
            </c:ext>
          </c:extLst>
        </c:ser>
        <c:ser>
          <c:idx val="1"/>
          <c:order val="2"/>
          <c:tx>
            <c:strRef>
              <c:f>'Partida 28'!$C$30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857763300760043E-2"/>
                  <c:y val="6.95349562354103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C72-4722-9A5D-5229F36C8CC5}"/>
                </c:ext>
              </c:extLst>
            </c:dLbl>
            <c:dLbl>
              <c:idx val="1"/>
              <c:layout>
                <c:manualLayout>
                  <c:x val="1.5200868621064021E-2"/>
                  <c:y val="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C72-4722-9A5D-5229F36C8CC5}"/>
                </c:ext>
              </c:extLst>
            </c:dLbl>
            <c:dLbl>
              <c:idx val="2"/>
              <c:layout>
                <c:manualLayout>
                  <c:x val="1.3029315960912053E-2"/>
                  <c:y val="3.47674781177045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C72-4722-9A5D-5229F36C8CC5}"/>
                </c:ext>
              </c:extLst>
            </c:dLbl>
            <c:dLbl>
              <c:idx val="3"/>
              <c:layout>
                <c:manualLayout>
                  <c:x val="1.0857763300760003E-2"/>
                  <c:y val="-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C72-4722-9A5D-5229F36C8CC5}"/>
                </c:ext>
              </c:extLst>
            </c:dLbl>
            <c:dLbl>
              <c:idx val="4"/>
              <c:layout>
                <c:manualLayout>
                  <c:x val="6.51465798045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C72-4722-9A5D-5229F36C8CC5}"/>
                </c:ext>
              </c:extLst>
            </c:dLbl>
            <c:dLbl>
              <c:idx val="5"/>
              <c:layout>
                <c:manualLayout>
                  <c:x val="6.51465798045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C72-4722-9A5D-5229F36C8CC5}"/>
                </c:ext>
              </c:extLst>
            </c:dLbl>
            <c:dLbl>
              <c:idx val="6"/>
              <c:layout>
                <c:manualLayout>
                  <c:x val="6.5146579804560263E-3"/>
                  <c:y val="-1.2747928044672629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C72-4722-9A5D-5229F36C8C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28'!$D$30:$L$30</c:f>
              <c:numCache>
                <c:formatCode>0.0%</c:formatCode>
                <c:ptCount val="9"/>
                <c:pt idx="0">
                  <c:v>1.6532463492587354E-2</c:v>
                </c:pt>
                <c:pt idx="1">
                  <c:v>3.274782542751252E-2</c:v>
                </c:pt>
                <c:pt idx="2">
                  <c:v>3.1889279095036312E-2</c:v>
                </c:pt>
                <c:pt idx="3">
                  <c:v>3.6491303204527772E-2</c:v>
                </c:pt>
                <c:pt idx="4">
                  <c:v>5.823727212544641E-2</c:v>
                </c:pt>
                <c:pt idx="5">
                  <c:v>3.506100737307194E-2</c:v>
                </c:pt>
                <c:pt idx="6">
                  <c:v>1.8630519879266783E-2</c:v>
                </c:pt>
                <c:pt idx="7">
                  <c:v>8.5422206004484733E-2</c:v>
                </c:pt>
                <c:pt idx="8">
                  <c:v>2.8141418565546594E-2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C72-4722-9A5D-5229F36C8CC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0435200"/>
        <c:axId val="160449280"/>
      </c:barChart>
      <c:catAx>
        <c:axId val="160435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49280"/>
        <c:crosses val="autoZero"/>
        <c:auto val="1"/>
        <c:lblAlgn val="ctr"/>
        <c:lblOffset val="100"/>
        <c:noMultiLvlLbl val="0"/>
      </c:catAx>
      <c:valAx>
        <c:axId val="160449280"/>
        <c:scaling>
          <c:orientation val="minMax"/>
          <c:max val="0.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3520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2018 - 2019 - 2020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29293794618341573"/>
          <c:y val="3.145477076407023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1750055131082253E-2"/>
          <c:y val="0.11255579231485371"/>
          <c:w val="0.8840873968183961"/>
          <c:h val="0.59629384094673632"/>
        </c:manualLayout>
      </c:layout>
      <c:lineChart>
        <c:grouping val="standard"/>
        <c:varyColors val="0"/>
        <c:ser>
          <c:idx val="2"/>
          <c:order val="0"/>
          <c:tx>
            <c:strRef>
              <c:f>'Partida 28'!$C$22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28'!$D$22:$O$22</c:f>
              <c:numCache>
                <c:formatCode>0.0%</c:formatCode>
                <c:ptCount val="12"/>
                <c:pt idx="0">
                  <c:v>5.650863700116078E-2</c:v>
                </c:pt>
                <c:pt idx="1">
                  <c:v>0.10402013388981358</c:v>
                </c:pt>
                <c:pt idx="2">
                  <c:v>0.3512497190192217</c:v>
                </c:pt>
                <c:pt idx="3">
                  <c:v>0.63752957061808346</c:v>
                </c:pt>
                <c:pt idx="4">
                  <c:v>0.67051097842531415</c:v>
                </c:pt>
                <c:pt idx="5">
                  <c:v>0.72456599098326113</c:v>
                </c:pt>
                <c:pt idx="6">
                  <c:v>0.76624212768690381</c:v>
                </c:pt>
                <c:pt idx="7">
                  <c:v>0.78871056291779396</c:v>
                </c:pt>
                <c:pt idx="8">
                  <c:v>0.84160834252703653</c:v>
                </c:pt>
                <c:pt idx="9">
                  <c:v>0.87164896445011342</c:v>
                </c:pt>
                <c:pt idx="10">
                  <c:v>0.91210339402379437</c:v>
                </c:pt>
                <c:pt idx="11">
                  <c:v>0.99538711121373091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A5E-4897-8FB3-ACBBF65CE61B}"/>
            </c:ext>
          </c:extLst>
        </c:ser>
        <c:ser>
          <c:idx val="0"/>
          <c:order val="1"/>
          <c:tx>
            <c:strRef>
              <c:f>'Partida 28'!$C$23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28'!$D$23:$O$23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0.12548226048590427</c:v>
                </c:pt>
                <c:pt idx="2">
                  <c:v>0.25558374828891617</c:v>
                </c:pt>
                <c:pt idx="3">
                  <c:v>0.31728515469398744</c:v>
                </c:pt>
                <c:pt idx="4">
                  <c:v>0.39444561783131671</c:v>
                </c:pt>
                <c:pt idx="5">
                  <c:v>0.51418054063543184</c:v>
                </c:pt>
                <c:pt idx="6">
                  <c:v>0.55732609889021434</c:v>
                </c:pt>
                <c:pt idx="7">
                  <c:v>0.62356734320733698</c:v>
                </c:pt>
                <c:pt idx="8">
                  <c:v>0.71285458182919725</c:v>
                </c:pt>
                <c:pt idx="9">
                  <c:v>0.77563875231010926</c:v>
                </c:pt>
                <c:pt idx="10">
                  <c:v>0.84962988877398637</c:v>
                </c:pt>
                <c:pt idx="11">
                  <c:v>0.99485820039511008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A5E-4897-8FB3-ACBBF65CE61B}"/>
            </c:ext>
          </c:extLst>
        </c:ser>
        <c:ser>
          <c:idx val="1"/>
          <c:order val="2"/>
          <c:tx>
            <c:strRef>
              <c:f>'Partida 28'!$C$24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6725775834857543E-2"/>
                  <c:y val="-1.6309972868540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A5E-4897-8FB3-ACBBF65CE61B}"/>
                </c:ext>
              </c:extLst>
            </c:dLbl>
            <c:dLbl>
              <c:idx val="1"/>
              <c:layout>
                <c:manualLayout>
                  <c:x val="-3.2948929159802305E-2"/>
                  <c:y val="2.09698471760466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A5E-4897-8FB3-ACBBF65CE61B}"/>
                </c:ext>
              </c:extLst>
            </c:dLbl>
            <c:dLbl>
              <c:idx val="2"/>
              <c:layout>
                <c:manualLayout>
                  <c:x val="-3.5145524437122419E-2"/>
                  <c:y val="-3.1454770764070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A5E-4897-8FB3-ACBBF65CE61B}"/>
                </c:ext>
              </c:extLst>
            </c:dLbl>
            <c:dLbl>
              <c:idx val="3"/>
              <c:layout>
                <c:manualLayout>
                  <c:x val="-4.3931905546403117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A5E-4897-8FB3-ACBBF65CE61B}"/>
                </c:ext>
              </c:extLst>
            </c:dLbl>
            <c:dLbl>
              <c:idx val="4"/>
              <c:layout>
                <c:manualLayout>
                  <c:x val="-3.5145524437122544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A5E-4897-8FB3-ACBBF65CE61B}"/>
                </c:ext>
              </c:extLst>
            </c:dLbl>
            <c:dLbl>
              <c:idx val="5"/>
              <c:layout>
                <c:manualLayout>
                  <c:x val="-3.9538714991762765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A5E-4897-8FB3-ACBBF65CE61B}"/>
                </c:ext>
              </c:extLst>
            </c:dLbl>
            <c:dLbl>
              <c:idx val="6"/>
              <c:layout>
                <c:manualLayout>
                  <c:x val="-4.6128500823723308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A5E-4897-8FB3-ACBBF65CE61B}"/>
                </c:ext>
              </c:extLst>
            </c:dLbl>
            <c:dLbl>
              <c:idx val="7"/>
              <c:layout>
                <c:manualLayout>
                  <c:x val="-3.9538714991762688E-2"/>
                  <c:y val="-1.7474872646705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A5E-4897-8FB3-ACBBF65CE61B}"/>
                </c:ext>
              </c:extLst>
            </c:dLbl>
            <c:dLbl>
              <c:idx val="8"/>
              <c:layout>
                <c:manualLayout>
                  <c:x val="-4.6128500823723231E-2"/>
                  <c:y val="-2.0969847176046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A5E-4897-8FB3-ACBBF65CE6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28'!$D$24:$L$24</c:f>
              <c:numCache>
                <c:formatCode>0.0%</c:formatCode>
                <c:ptCount val="9"/>
                <c:pt idx="0">
                  <c:v>1.6532463492587354E-2</c:v>
                </c:pt>
                <c:pt idx="1">
                  <c:v>4.9016866424135032E-2</c:v>
                </c:pt>
                <c:pt idx="2">
                  <c:v>6.684231226444079E-2</c:v>
                </c:pt>
                <c:pt idx="3">
                  <c:v>0.10333361546896856</c:v>
                </c:pt>
                <c:pt idx="4">
                  <c:v>0.17721646004024894</c:v>
                </c:pt>
                <c:pt idx="5">
                  <c:v>0.21227746741332087</c:v>
                </c:pt>
                <c:pt idx="6">
                  <c:v>0.23090798729258766</c:v>
                </c:pt>
                <c:pt idx="7">
                  <c:v>0.30529944413514576</c:v>
                </c:pt>
                <c:pt idx="8">
                  <c:v>0.31915556608856688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2A5E-4897-8FB3-ACBBF65CE6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6661504"/>
        <c:axId val="166675584"/>
      </c:lineChart>
      <c:catAx>
        <c:axId val="16666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75584"/>
        <c:crosses val="autoZero"/>
        <c:auto val="1"/>
        <c:lblAlgn val="ctr"/>
        <c:lblOffset val="100"/>
        <c:noMultiLvlLbl val="0"/>
      </c:catAx>
      <c:valAx>
        <c:axId val="1666755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615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8665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03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3774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785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955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225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14-12-2020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5659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14-12-2020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804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14-12-2020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169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91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782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35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8064896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SEPTIEMBRE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octubre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2419A1C-E6D7-4281-A2DF-BB263C8FD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3637831"/>
              </p:ext>
            </p:extLst>
          </p:nvPr>
        </p:nvGraphicFramePr>
        <p:xfrm>
          <a:off x="1676400" y="1700808"/>
          <a:ext cx="57912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4413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F13FE392-0A9D-4189-BCAC-F085F11A47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6262656"/>
              </p:ext>
            </p:extLst>
          </p:nvPr>
        </p:nvGraphicFramePr>
        <p:xfrm>
          <a:off x="971600" y="2060848"/>
          <a:ext cx="7200800" cy="37968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0384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4413"/>
            <a:ext cx="810438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26CCAC31-5791-45C7-9B63-C44D133FD4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0547647"/>
              </p:ext>
            </p:extLst>
          </p:nvPr>
        </p:nvGraphicFramePr>
        <p:xfrm>
          <a:off x="755576" y="1844824"/>
          <a:ext cx="7632847" cy="3918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990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7450" y="719123"/>
            <a:ext cx="797499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0290" y="1404513"/>
            <a:ext cx="788014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77D60F0-91BA-44BD-AE43-725662AA77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678417"/>
              </p:ext>
            </p:extLst>
          </p:nvPr>
        </p:nvGraphicFramePr>
        <p:xfrm>
          <a:off x="560962" y="1700808"/>
          <a:ext cx="7952151" cy="1847850"/>
        </p:xfrm>
        <a:graphic>
          <a:graphicData uri="http://schemas.openxmlformats.org/drawingml/2006/table">
            <a:tbl>
              <a:tblPr/>
              <a:tblGrid>
                <a:gridCol w="837727">
                  <a:extLst>
                    <a:ext uri="{9D8B030D-6E8A-4147-A177-3AD203B41FA5}">
                      <a16:colId xmlns:a16="http://schemas.microsoft.com/office/drawing/2014/main" val="2660625634"/>
                    </a:ext>
                  </a:extLst>
                </a:gridCol>
                <a:gridCol w="2238104">
                  <a:extLst>
                    <a:ext uri="{9D8B030D-6E8A-4147-A177-3AD203B41FA5}">
                      <a16:colId xmlns:a16="http://schemas.microsoft.com/office/drawing/2014/main" val="2081557150"/>
                    </a:ext>
                  </a:extLst>
                </a:gridCol>
                <a:gridCol w="837727">
                  <a:extLst>
                    <a:ext uri="{9D8B030D-6E8A-4147-A177-3AD203B41FA5}">
                      <a16:colId xmlns:a16="http://schemas.microsoft.com/office/drawing/2014/main" val="2974075991"/>
                    </a:ext>
                  </a:extLst>
                </a:gridCol>
                <a:gridCol w="837727">
                  <a:extLst>
                    <a:ext uri="{9D8B030D-6E8A-4147-A177-3AD203B41FA5}">
                      <a16:colId xmlns:a16="http://schemas.microsoft.com/office/drawing/2014/main" val="1913361344"/>
                    </a:ext>
                  </a:extLst>
                </a:gridCol>
                <a:gridCol w="837727">
                  <a:extLst>
                    <a:ext uri="{9D8B030D-6E8A-4147-A177-3AD203B41FA5}">
                      <a16:colId xmlns:a16="http://schemas.microsoft.com/office/drawing/2014/main" val="2475803236"/>
                    </a:ext>
                  </a:extLst>
                </a:gridCol>
                <a:gridCol w="837727">
                  <a:extLst>
                    <a:ext uri="{9D8B030D-6E8A-4147-A177-3AD203B41FA5}">
                      <a16:colId xmlns:a16="http://schemas.microsoft.com/office/drawing/2014/main" val="3223382970"/>
                    </a:ext>
                  </a:extLst>
                </a:gridCol>
                <a:gridCol w="762706">
                  <a:extLst>
                    <a:ext uri="{9D8B030D-6E8A-4147-A177-3AD203B41FA5}">
                      <a16:colId xmlns:a16="http://schemas.microsoft.com/office/drawing/2014/main" val="1838892451"/>
                    </a:ext>
                  </a:extLst>
                </a:gridCol>
                <a:gridCol w="762706">
                  <a:extLst>
                    <a:ext uri="{9D8B030D-6E8A-4147-A177-3AD203B41FA5}">
                      <a16:colId xmlns:a16="http://schemas.microsoft.com/office/drawing/2014/main" val="1101061127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724216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98066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59.327.335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80.896.988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21.569.653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25.818.724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6998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18.769.916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19.430.985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71687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40.405.607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59.679.935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19.274.328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14.657.268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64005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1360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04598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22984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7246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083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81A6C37-1868-4CA2-8ACE-4E880C853E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567213"/>
              </p:ext>
            </p:extLst>
          </p:nvPr>
        </p:nvGraphicFramePr>
        <p:xfrm>
          <a:off x="556652" y="1900856"/>
          <a:ext cx="8044422" cy="2634905"/>
        </p:xfrm>
        <a:graphic>
          <a:graphicData uri="http://schemas.openxmlformats.org/drawingml/2006/table">
            <a:tbl>
              <a:tblPr/>
              <a:tblGrid>
                <a:gridCol w="269586">
                  <a:extLst>
                    <a:ext uri="{9D8B030D-6E8A-4147-A177-3AD203B41FA5}">
                      <a16:colId xmlns:a16="http://schemas.microsoft.com/office/drawing/2014/main" val="2565786515"/>
                    </a:ext>
                  </a:extLst>
                </a:gridCol>
                <a:gridCol w="269586">
                  <a:extLst>
                    <a:ext uri="{9D8B030D-6E8A-4147-A177-3AD203B41FA5}">
                      <a16:colId xmlns:a16="http://schemas.microsoft.com/office/drawing/2014/main" val="1504007022"/>
                    </a:ext>
                  </a:extLst>
                </a:gridCol>
                <a:gridCol w="269586">
                  <a:extLst>
                    <a:ext uri="{9D8B030D-6E8A-4147-A177-3AD203B41FA5}">
                      <a16:colId xmlns:a16="http://schemas.microsoft.com/office/drawing/2014/main" val="1558139787"/>
                    </a:ext>
                  </a:extLst>
                </a:gridCol>
                <a:gridCol w="3040920">
                  <a:extLst>
                    <a:ext uri="{9D8B030D-6E8A-4147-A177-3AD203B41FA5}">
                      <a16:colId xmlns:a16="http://schemas.microsoft.com/office/drawing/2014/main" val="2759463755"/>
                    </a:ext>
                  </a:extLst>
                </a:gridCol>
                <a:gridCol w="722488">
                  <a:extLst>
                    <a:ext uri="{9D8B030D-6E8A-4147-A177-3AD203B41FA5}">
                      <a16:colId xmlns:a16="http://schemas.microsoft.com/office/drawing/2014/main" val="883256270"/>
                    </a:ext>
                  </a:extLst>
                </a:gridCol>
                <a:gridCol w="722488">
                  <a:extLst>
                    <a:ext uri="{9D8B030D-6E8A-4147-A177-3AD203B41FA5}">
                      <a16:colId xmlns:a16="http://schemas.microsoft.com/office/drawing/2014/main" val="4003755722"/>
                    </a:ext>
                  </a:extLst>
                </a:gridCol>
                <a:gridCol w="722488">
                  <a:extLst>
                    <a:ext uri="{9D8B030D-6E8A-4147-A177-3AD203B41FA5}">
                      <a16:colId xmlns:a16="http://schemas.microsoft.com/office/drawing/2014/main" val="2561262044"/>
                    </a:ext>
                  </a:extLst>
                </a:gridCol>
                <a:gridCol w="722488">
                  <a:extLst>
                    <a:ext uri="{9D8B030D-6E8A-4147-A177-3AD203B41FA5}">
                      <a16:colId xmlns:a16="http://schemas.microsoft.com/office/drawing/2014/main" val="3212824284"/>
                    </a:ext>
                  </a:extLst>
                </a:gridCol>
                <a:gridCol w="657788">
                  <a:extLst>
                    <a:ext uri="{9D8B030D-6E8A-4147-A177-3AD203B41FA5}">
                      <a16:colId xmlns:a16="http://schemas.microsoft.com/office/drawing/2014/main" val="418142094"/>
                    </a:ext>
                  </a:extLst>
                </a:gridCol>
                <a:gridCol w="647004">
                  <a:extLst>
                    <a:ext uri="{9D8B030D-6E8A-4147-A177-3AD203B41FA5}">
                      <a16:colId xmlns:a16="http://schemas.microsoft.com/office/drawing/2014/main" val="1404522346"/>
                    </a:ext>
                  </a:extLst>
                </a:gridCol>
              </a:tblGrid>
              <a:tr h="1299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685424"/>
                  </a:ext>
                </a:extLst>
              </a:tr>
              <a:tr h="3888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6698"/>
                  </a:ext>
                </a:extLst>
              </a:tr>
              <a:tr h="1666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16.156.268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17.017.829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861.561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12.417.244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458705"/>
                  </a:ext>
                </a:extLst>
              </a:tr>
              <a:tr h="129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11.536.429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11.332.948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-203.481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8.680.145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583911"/>
                  </a:ext>
                </a:extLst>
              </a:tr>
              <a:tr h="129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4.528.698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4.315.484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-213.214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2.530.900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276820"/>
                  </a:ext>
                </a:extLst>
              </a:tr>
              <a:tr h="129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195.522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322734"/>
                  </a:ext>
                </a:extLst>
              </a:tr>
              <a:tr h="129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663974"/>
                  </a:ext>
                </a:extLst>
              </a:tr>
              <a:tr h="129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195.522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638136"/>
                  </a:ext>
                </a:extLst>
              </a:tr>
              <a:tr h="129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210153"/>
                  </a:ext>
                </a:extLst>
              </a:tr>
              <a:tr h="129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268054"/>
                  </a:ext>
                </a:extLst>
              </a:tr>
              <a:tr h="129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87374"/>
                  </a:ext>
                </a:extLst>
              </a:tr>
              <a:tr h="129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-9.802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66978"/>
                  </a:ext>
                </a:extLst>
              </a:tr>
              <a:tr h="129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332588"/>
                  </a:ext>
                </a:extLst>
              </a:tr>
              <a:tr h="129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52.285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513223"/>
                  </a:ext>
                </a:extLst>
              </a:tr>
              <a:tr h="129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572255"/>
                  </a:ext>
                </a:extLst>
              </a:tr>
              <a:tr h="129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115044"/>
                  </a:ext>
                </a:extLst>
              </a:tr>
              <a:tr h="129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825912"/>
                  </a:ext>
                </a:extLst>
              </a:tr>
              <a:tr h="129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334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02:  ELECCIONES MUNICIPALES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615DCBF-CF8A-4211-AEC2-B0D54061BF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633394"/>
              </p:ext>
            </p:extLst>
          </p:nvPr>
        </p:nvGraphicFramePr>
        <p:xfrm>
          <a:off x="558944" y="1900856"/>
          <a:ext cx="8050142" cy="1760021"/>
        </p:xfrm>
        <a:graphic>
          <a:graphicData uri="http://schemas.openxmlformats.org/drawingml/2006/table">
            <a:tbl>
              <a:tblPr/>
              <a:tblGrid>
                <a:gridCol w="292414">
                  <a:extLst>
                    <a:ext uri="{9D8B030D-6E8A-4147-A177-3AD203B41FA5}">
                      <a16:colId xmlns:a16="http://schemas.microsoft.com/office/drawing/2014/main" val="2441714552"/>
                    </a:ext>
                  </a:extLst>
                </a:gridCol>
                <a:gridCol w="292414">
                  <a:extLst>
                    <a:ext uri="{9D8B030D-6E8A-4147-A177-3AD203B41FA5}">
                      <a16:colId xmlns:a16="http://schemas.microsoft.com/office/drawing/2014/main" val="2331021302"/>
                    </a:ext>
                  </a:extLst>
                </a:gridCol>
                <a:gridCol w="292414">
                  <a:extLst>
                    <a:ext uri="{9D8B030D-6E8A-4147-A177-3AD203B41FA5}">
                      <a16:colId xmlns:a16="http://schemas.microsoft.com/office/drawing/2014/main" val="2778641687"/>
                    </a:ext>
                  </a:extLst>
                </a:gridCol>
                <a:gridCol w="2622948">
                  <a:extLst>
                    <a:ext uri="{9D8B030D-6E8A-4147-A177-3AD203B41FA5}">
                      <a16:colId xmlns:a16="http://schemas.microsoft.com/office/drawing/2014/main" val="3209076002"/>
                    </a:ext>
                  </a:extLst>
                </a:gridCol>
                <a:gridCol w="783668">
                  <a:extLst>
                    <a:ext uri="{9D8B030D-6E8A-4147-A177-3AD203B41FA5}">
                      <a16:colId xmlns:a16="http://schemas.microsoft.com/office/drawing/2014/main" val="752473657"/>
                    </a:ext>
                  </a:extLst>
                </a:gridCol>
                <a:gridCol w="783668">
                  <a:extLst>
                    <a:ext uri="{9D8B030D-6E8A-4147-A177-3AD203B41FA5}">
                      <a16:colId xmlns:a16="http://schemas.microsoft.com/office/drawing/2014/main" val="4245537080"/>
                    </a:ext>
                  </a:extLst>
                </a:gridCol>
                <a:gridCol w="783668">
                  <a:extLst>
                    <a:ext uri="{9D8B030D-6E8A-4147-A177-3AD203B41FA5}">
                      <a16:colId xmlns:a16="http://schemas.microsoft.com/office/drawing/2014/main" val="2658231231"/>
                    </a:ext>
                  </a:extLst>
                </a:gridCol>
                <a:gridCol w="783668">
                  <a:extLst>
                    <a:ext uri="{9D8B030D-6E8A-4147-A177-3AD203B41FA5}">
                      <a16:colId xmlns:a16="http://schemas.microsoft.com/office/drawing/2014/main" val="3265217504"/>
                    </a:ext>
                  </a:extLst>
                </a:gridCol>
                <a:gridCol w="713489">
                  <a:extLst>
                    <a:ext uri="{9D8B030D-6E8A-4147-A177-3AD203B41FA5}">
                      <a16:colId xmlns:a16="http://schemas.microsoft.com/office/drawing/2014/main" val="766554306"/>
                    </a:ext>
                  </a:extLst>
                </a:gridCol>
                <a:gridCol w="701791">
                  <a:extLst>
                    <a:ext uri="{9D8B030D-6E8A-4147-A177-3AD203B41FA5}">
                      <a16:colId xmlns:a16="http://schemas.microsoft.com/office/drawing/2014/main" val="3673712341"/>
                    </a:ext>
                  </a:extLst>
                </a:gridCol>
              </a:tblGrid>
              <a:tr h="1438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606809"/>
                  </a:ext>
                </a:extLst>
              </a:tr>
              <a:tr h="4157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112904"/>
                  </a:ext>
                </a:extLst>
              </a:tr>
              <a:tr h="1781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43.171.067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32.338.644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-10.832.423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6.327.649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606417"/>
                  </a:ext>
                </a:extLst>
              </a:tr>
              <a:tr h="143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7.233.487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3.433.487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-3.800.000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311.397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439580"/>
                  </a:ext>
                </a:extLst>
              </a:tr>
              <a:tr h="143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35.876.909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28.548.486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-7.328.423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6.016.252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986231"/>
                  </a:ext>
                </a:extLst>
              </a:tr>
              <a:tr h="143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325646"/>
                  </a:ext>
                </a:extLst>
              </a:tr>
              <a:tr h="143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026410"/>
                  </a:ext>
                </a:extLst>
              </a:tr>
              <a:tr h="143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Cruz Roja Chilena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981648"/>
                  </a:ext>
                </a:extLst>
              </a:tr>
              <a:tr h="143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385634"/>
                  </a:ext>
                </a:extLst>
              </a:tr>
              <a:tr h="143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830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827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04:  PLEBISCITO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61D1425-01D8-4CB6-8D58-46A331C7D7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612948"/>
              </p:ext>
            </p:extLst>
          </p:nvPr>
        </p:nvGraphicFramePr>
        <p:xfrm>
          <a:off x="556651" y="1900856"/>
          <a:ext cx="8044422" cy="1473567"/>
        </p:xfrm>
        <a:graphic>
          <a:graphicData uri="http://schemas.openxmlformats.org/drawingml/2006/table">
            <a:tbl>
              <a:tblPr/>
              <a:tblGrid>
                <a:gridCol w="292206">
                  <a:extLst>
                    <a:ext uri="{9D8B030D-6E8A-4147-A177-3AD203B41FA5}">
                      <a16:colId xmlns:a16="http://schemas.microsoft.com/office/drawing/2014/main" val="3072637086"/>
                    </a:ext>
                  </a:extLst>
                </a:gridCol>
                <a:gridCol w="292206">
                  <a:extLst>
                    <a:ext uri="{9D8B030D-6E8A-4147-A177-3AD203B41FA5}">
                      <a16:colId xmlns:a16="http://schemas.microsoft.com/office/drawing/2014/main" val="806890448"/>
                    </a:ext>
                  </a:extLst>
                </a:gridCol>
                <a:gridCol w="292206">
                  <a:extLst>
                    <a:ext uri="{9D8B030D-6E8A-4147-A177-3AD203B41FA5}">
                      <a16:colId xmlns:a16="http://schemas.microsoft.com/office/drawing/2014/main" val="2379218380"/>
                    </a:ext>
                  </a:extLst>
                </a:gridCol>
                <a:gridCol w="2621085">
                  <a:extLst>
                    <a:ext uri="{9D8B030D-6E8A-4147-A177-3AD203B41FA5}">
                      <a16:colId xmlns:a16="http://schemas.microsoft.com/office/drawing/2014/main" val="2485514986"/>
                    </a:ext>
                  </a:extLst>
                </a:gridCol>
                <a:gridCol w="783111">
                  <a:extLst>
                    <a:ext uri="{9D8B030D-6E8A-4147-A177-3AD203B41FA5}">
                      <a16:colId xmlns:a16="http://schemas.microsoft.com/office/drawing/2014/main" val="1633653379"/>
                    </a:ext>
                  </a:extLst>
                </a:gridCol>
                <a:gridCol w="783111">
                  <a:extLst>
                    <a:ext uri="{9D8B030D-6E8A-4147-A177-3AD203B41FA5}">
                      <a16:colId xmlns:a16="http://schemas.microsoft.com/office/drawing/2014/main" val="1976090466"/>
                    </a:ext>
                  </a:extLst>
                </a:gridCol>
                <a:gridCol w="783111">
                  <a:extLst>
                    <a:ext uri="{9D8B030D-6E8A-4147-A177-3AD203B41FA5}">
                      <a16:colId xmlns:a16="http://schemas.microsoft.com/office/drawing/2014/main" val="2771213478"/>
                    </a:ext>
                  </a:extLst>
                </a:gridCol>
                <a:gridCol w="783111">
                  <a:extLst>
                    <a:ext uri="{9D8B030D-6E8A-4147-A177-3AD203B41FA5}">
                      <a16:colId xmlns:a16="http://schemas.microsoft.com/office/drawing/2014/main" val="4047490654"/>
                    </a:ext>
                  </a:extLst>
                </a:gridCol>
                <a:gridCol w="712982">
                  <a:extLst>
                    <a:ext uri="{9D8B030D-6E8A-4147-A177-3AD203B41FA5}">
                      <a16:colId xmlns:a16="http://schemas.microsoft.com/office/drawing/2014/main" val="3721697670"/>
                    </a:ext>
                  </a:extLst>
                </a:gridCol>
                <a:gridCol w="701293">
                  <a:extLst>
                    <a:ext uri="{9D8B030D-6E8A-4147-A177-3AD203B41FA5}">
                      <a16:colId xmlns:a16="http://schemas.microsoft.com/office/drawing/2014/main" val="137891123"/>
                    </a:ext>
                  </a:extLst>
                </a:gridCol>
              </a:tblGrid>
              <a:tr h="1450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36188"/>
                  </a:ext>
                </a:extLst>
              </a:tr>
              <a:tr h="4193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609798"/>
                  </a:ext>
                </a:extLst>
              </a:tr>
              <a:tr h="1797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31.540.515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31.540.515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7.073.831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302497"/>
                  </a:ext>
                </a:extLst>
              </a:tr>
              <a:tr h="145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4.664.550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4.664.550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963.715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804543"/>
                  </a:ext>
                </a:extLst>
              </a:tr>
              <a:tr h="145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26.815.965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26.815.965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6.110.116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905115"/>
                  </a:ext>
                </a:extLst>
              </a:tr>
              <a:tr h="145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970031"/>
                  </a:ext>
                </a:extLst>
              </a:tr>
              <a:tr h="145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331316"/>
                  </a:ext>
                </a:extLst>
              </a:tr>
              <a:tr h="145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Cruz Roja Chilena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393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9822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3244</TotalTime>
  <Words>828</Words>
  <Application>Microsoft Office PowerPoint</Application>
  <PresentationFormat>Presentación en pantalla (4:3)</PresentationFormat>
  <Paragraphs>460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1_Tema de Office</vt:lpstr>
      <vt:lpstr>EJECUCIÓN ACUMULADA DE GASTOS PRESUPUESTARIOS AL MES DE SEPTIEMBRE DE 2020 PARTIDA 28: SERVICIO ELECTORAL</vt:lpstr>
      <vt:lpstr>Presentación de PowerPoint</vt:lpstr>
      <vt:lpstr>Presentación de PowerPoint</vt:lpstr>
      <vt:lpstr>Presentación de PowerPoint</vt:lpstr>
      <vt:lpstr>EJECUCIÓN ACUMULADA DE GASTOS A SEPTIEMBRE DE 2020  PARTIDA 28 SERVICIO ELECTORAL</vt:lpstr>
      <vt:lpstr>EJECUCIÓN ACUMULADA DE GASTOS A SEPTIEMBRE DE 2020  PARTIDA 28. CAPÍTULO 01. PROGRAMA 01:  SERVICIO ELECTORAL</vt:lpstr>
      <vt:lpstr>EJECUCIÓN ACUMULADA DE GASTOS A SEPTIEMBRE DE 2020  PARTIDA 28. CAPÍTULO 01. PROGRAMA 02:  ELECCIONES MUNICIPALES</vt:lpstr>
      <vt:lpstr>EJECUCIÓN ACUMULADA DE GASTOS A SEPTIEMBRE DE 2020  PARTIDA 28. CAPÍTULO 01. PROGRAMA 04:  PLEBISCITO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218</cp:revision>
  <cp:lastPrinted>2019-10-09T11:55:36Z</cp:lastPrinted>
  <dcterms:created xsi:type="dcterms:W3CDTF">2016-06-23T13:38:47Z</dcterms:created>
  <dcterms:modified xsi:type="dcterms:W3CDTF">2020-12-14T13:32:21Z</dcterms:modified>
</cp:coreProperties>
</file>