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ACC-44F3-A903-01F9DA9FBF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CC-44F3-A903-01F9DA9FBF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CC-44F3-A903-01F9DA9FBF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ACC-44F3-A903-01F9DA9FBF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CC-44F3-A903-01F9DA9FBFB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'[26.xlsx]Partida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'[26.xlsx]Partida 26'!$D$66:$D$70</c:f>
              <c:numCache>
                <c:formatCode>#,##0</c:formatCode>
                <c:ptCount val="5"/>
                <c:pt idx="0">
                  <c:v>27431055</c:v>
                </c:pt>
                <c:pt idx="1">
                  <c:v>77102795</c:v>
                </c:pt>
                <c:pt idx="2">
                  <c:v>20488146</c:v>
                </c:pt>
                <c:pt idx="3">
                  <c:v>10393772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CC-44F3-A903-01F9DA9FBF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Capítulo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/>
              <a:t>(en millones de $) </a:t>
            </a:r>
            <a:endParaRPr lang="es-CL" sz="1200" b="1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'[26.xlsx]Partida 26'!$H$66:$H$68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'[26.xlsx]Partida 26'!$I$66:$I$68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98400456"/>
        <c:axId val="398402808"/>
      </c:barChart>
      <c:catAx>
        <c:axId val="398400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8402808"/>
        <c:crosses val="autoZero"/>
        <c:auto val="1"/>
        <c:lblAlgn val="ctr"/>
        <c:lblOffset val="100"/>
        <c:noMultiLvlLbl val="0"/>
      </c:catAx>
      <c:valAx>
        <c:axId val="39840280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98400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26'!$D$34:$O$34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26'!$D$36:$L$36</c:f>
              <c:numCache>
                <c:formatCode>0.0%</c:formatCode>
                <c:ptCount val="9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99980496"/>
        <c:axId val="499982064"/>
      </c:barChart>
      <c:catAx>
        <c:axId val="49998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9982064"/>
        <c:crosses val="autoZero"/>
        <c:auto val="0"/>
        <c:lblAlgn val="ctr"/>
        <c:lblOffset val="100"/>
        <c:noMultiLvlLbl val="0"/>
      </c:catAx>
      <c:valAx>
        <c:axId val="49998206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99804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'[26.xlsx]Partida 26'!$C$30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26'!$D$30:$O$30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A9-4455-BA00-9D414EE5C9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F8-42D5-80C5-A5BF2ED3BF4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1A-4909-89BA-17854EDF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1-429E-8512-C963A3D40E3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2E-4E19-B8A2-D1033A48DC2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DBD-4960-940F-3DE5153C9F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DBD-4960-940F-3DE5153C9F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26'!$D$32:$L$32</c:f>
              <c:numCache>
                <c:formatCode>0.0%</c:formatCode>
                <c:ptCount val="9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9130592"/>
        <c:axId val="499127848"/>
      </c:lineChart>
      <c:catAx>
        <c:axId val="49913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9127848"/>
        <c:crosses val="autoZero"/>
        <c:auto val="1"/>
        <c:lblAlgn val="ctr"/>
        <c:lblOffset val="100"/>
        <c:tickLblSkip val="1"/>
        <c:noMultiLvlLbl val="0"/>
      </c:catAx>
      <c:valAx>
        <c:axId val="4991278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91305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8680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91510"/>
              </p:ext>
            </p:extLst>
          </p:nvPr>
        </p:nvGraphicFramePr>
        <p:xfrm>
          <a:off x="683567" y="2089957"/>
          <a:ext cx="7848874" cy="3509612"/>
        </p:xfrm>
        <a:graphic>
          <a:graphicData uri="http://schemas.openxmlformats.org/drawingml/2006/table">
            <a:tbl>
              <a:tblPr/>
              <a:tblGrid>
                <a:gridCol w="658646"/>
                <a:gridCol w="319638"/>
                <a:gridCol w="319638"/>
                <a:gridCol w="2663645"/>
                <a:gridCol w="684476"/>
                <a:gridCol w="684476"/>
                <a:gridCol w="865281"/>
                <a:gridCol w="865281"/>
                <a:gridCol w="787793"/>
              </a:tblGrid>
              <a:tr h="2019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86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51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-2.878.849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-2.770.782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-1.502.345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-381.485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-647.510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591.155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-1.268.437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-385.621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-449.196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-401.161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758502"/>
              </p:ext>
            </p:extLst>
          </p:nvPr>
        </p:nvGraphicFramePr>
        <p:xfrm>
          <a:off x="4572000" y="1844824"/>
          <a:ext cx="402502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7102853"/>
              </p:ext>
            </p:extLst>
          </p:nvPr>
        </p:nvGraphicFramePr>
        <p:xfrm>
          <a:off x="417237" y="1866900"/>
          <a:ext cx="8210798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135444"/>
              </p:ext>
            </p:extLst>
          </p:nvPr>
        </p:nvGraphicFramePr>
        <p:xfrm>
          <a:off x="466600" y="1866900"/>
          <a:ext cx="8210798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022595"/>
              </p:ext>
            </p:extLst>
          </p:nvPr>
        </p:nvGraphicFramePr>
        <p:xfrm>
          <a:off x="606312" y="2276872"/>
          <a:ext cx="7318488" cy="3312226"/>
        </p:xfrm>
        <a:graphic>
          <a:graphicData uri="http://schemas.openxmlformats.org/drawingml/2006/table">
            <a:tbl>
              <a:tblPr/>
              <a:tblGrid>
                <a:gridCol w="763219"/>
                <a:gridCol w="2823261"/>
                <a:gridCol w="756750"/>
                <a:gridCol w="711474"/>
                <a:gridCol w="763219"/>
                <a:gridCol w="763219"/>
                <a:gridCol w="737346"/>
              </a:tblGrid>
              <a:tr h="24535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110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141.702.992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132.850.127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-8.852.865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67.313.821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28.769.846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21.998.395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4.461.991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-454.261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2.810.623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61.616.853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-15.485.942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34.249.588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446409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932375"/>
              </p:ext>
            </p:extLst>
          </p:nvPr>
        </p:nvGraphicFramePr>
        <p:xfrm>
          <a:off x="683570" y="2348880"/>
          <a:ext cx="7382812" cy="2016225"/>
        </p:xfrm>
        <a:graphic>
          <a:graphicData uri="http://schemas.openxmlformats.org/drawingml/2006/table">
            <a:tbl>
              <a:tblPr/>
              <a:tblGrid>
                <a:gridCol w="708851"/>
                <a:gridCol w="313287"/>
                <a:gridCol w="2544270"/>
                <a:gridCol w="702522"/>
                <a:gridCol w="784800"/>
                <a:gridCol w="784800"/>
                <a:gridCol w="772141"/>
                <a:gridCol w="772141"/>
              </a:tblGrid>
              <a:tr h="22248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134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-379.778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76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133.905.352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125.432.265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-8.473.087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62.289.219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123.869.924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-5.594.238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60.868.963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-2.878.849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119740"/>
              </p:ext>
            </p:extLst>
          </p:nvPr>
        </p:nvGraphicFramePr>
        <p:xfrm>
          <a:off x="580300" y="2074890"/>
          <a:ext cx="7860248" cy="3586357"/>
        </p:xfrm>
        <a:graphic>
          <a:graphicData uri="http://schemas.openxmlformats.org/drawingml/2006/table">
            <a:tbl>
              <a:tblPr/>
              <a:tblGrid>
                <a:gridCol w="796486"/>
                <a:gridCol w="334120"/>
                <a:gridCol w="334120"/>
                <a:gridCol w="2460334"/>
                <a:gridCol w="789738"/>
                <a:gridCol w="715488"/>
                <a:gridCol w="782988"/>
                <a:gridCol w="823487"/>
                <a:gridCol w="823487"/>
              </a:tblGrid>
              <a:tr h="1782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57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3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-379.778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4.972.706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3.757.303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-327.103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781175"/>
              </p:ext>
            </p:extLst>
          </p:nvPr>
        </p:nvGraphicFramePr>
        <p:xfrm>
          <a:off x="405024" y="1844825"/>
          <a:ext cx="8110325" cy="4271672"/>
        </p:xfrm>
        <a:graphic>
          <a:graphicData uri="http://schemas.openxmlformats.org/drawingml/2006/table">
            <a:tbl>
              <a:tblPr/>
              <a:tblGrid>
                <a:gridCol w="758662"/>
                <a:gridCol w="280252"/>
                <a:gridCol w="280252"/>
                <a:gridCol w="3193175"/>
                <a:gridCol w="755832"/>
                <a:gridCol w="634106"/>
                <a:gridCol w="758662"/>
                <a:gridCol w="758662"/>
                <a:gridCol w="690722"/>
              </a:tblGrid>
              <a:tr h="1628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5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6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123.869.924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-5.594.238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60.868.963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23.797.140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1.257.428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18.241.092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3.043.649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2.029.210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59.171.048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-12.388.057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32.423.685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48.228.501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-6.600.729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27.678.360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18.799.264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-1.684.832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10.670.570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1.666.422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544.928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6.876.103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-3.740.426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1.126.307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246.150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-306.575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8.532.448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-80.743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5.044.169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2.837.459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6.148.196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-664.000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5.072.072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26985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80881"/>
              </p:ext>
            </p:extLst>
          </p:nvPr>
        </p:nvGraphicFramePr>
        <p:xfrm>
          <a:off x="405024" y="1556803"/>
          <a:ext cx="8210797" cy="4392471"/>
        </p:xfrm>
        <a:graphic>
          <a:graphicData uri="http://schemas.openxmlformats.org/drawingml/2006/table">
            <a:tbl>
              <a:tblPr/>
              <a:tblGrid>
                <a:gridCol w="768060"/>
                <a:gridCol w="283724"/>
                <a:gridCol w="283724"/>
                <a:gridCol w="3232734"/>
                <a:gridCol w="765195"/>
                <a:gridCol w="641961"/>
                <a:gridCol w="768060"/>
                <a:gridCol w="768060"/>
                <a:gridCol w="699279"/>
              </a:tblGrid>
              <a:tr h="2483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99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5.275.582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-2.718.693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2.070.964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-166.213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133.950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-57.431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107.005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3.437.224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3.437.224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4.481.221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1.069.430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371.540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1.069.430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371.540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4.481.221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4.481.221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3768</TotalTime>
  <Words>1463</Words>
  <Application>Microsoft Office PowerPoint</Application>
  <PresentationFormat>Presentación en pantalla (4:3)</PresentationFormat>
  <Paragraphs>828</Paragraphs>
  <Slides>10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Verdana</vt:lpstr>
      <vt:lpstr>1_Tema de Office</vt:lpstr>
      <vt:lpstr>Tema de Office</vt:lpstr>
      <vt:lpstr>EJECUCIÓN PRESUPUESTARIA DE GASTOS ACUMULADA AL MES DE SEPTIEMBRE DE 2020 PARTIDA 26: MINISTERIO DEL DEPORTE</vt:lpstr>
      <vt:lpstr>EJECUCIÓN ACUMULADA DE GASTOS A SEPTIEMBRE DE 2020  PARTIDA 26 MINISTERIO DEL DEPORTE</vt:lpstr>
      <vt:lpstr>EJECUCIÓN ACUMULADA DE GASTOS A SEPTIEMBRE DE 2020  PARTIDA 26 MINISTERIO DEL DEPORTE</vt:lpstr>
      <vt:lpstr>EJECUCIÓN ACUMULADA DE GASTOS A SEPTIEMBRE DE 2020  PARTIDA 26 MINISTERIO DEL DEPORTE</vt:lpstr>
      <vt:lpstr>EJECUCIÓN ACUMULADA DE GASTOS A SEPTIEMBRE DE 2019  PARTIDA 26 MINISTERIO DEL DEPORTE</vt:lpstr>
      <vt:lpstr>EJECUCIÓN ACUMULADA DE GASTOS A SEPTIEMBRE DE 2020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300</cp:revision>
  <cp:lastPrinted>2019-06-03T14:10:49Z</cp:lastPrinted>
  <dcterms:created xsi:type="dcterms:W3CDTF">2016-06-23T13:38:47Z</dcterms:created>
  <dcterms:modified xsi:type="dcterms:W3CDTF">2020-12-15T22:07:56Z</dcterms:modified>
</cp:coreProperties>
</file>