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'[23.xlsx]P. 23 Ministerio Público (1)'!$E$45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(1)'!$F$45:$Q$45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D-4EA6-9E2E-42417F91C17D}"/>
            </c:ext>
          </c:extLst>
        </c:ser>
        <c:ser>
          <c:idx val="1"/>
          <c:order val="1"/>
          <c:tx>
            <c:strRef>
              <c:f>'[23.xlsx]P. 23 Ministerio Público (1)'!$E$44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(1)'!$F$44:$Q$44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D-4EA6-9E2E-42417F91C17D}"/>
            </c:ext>
          </c:extLst>
        </c:ser>
        <c:ser>
          <c:idx val="2"/>
          <c:order val="2"/>
          <c:tx>
            <c:strRef>
              <c:f>'[23.xlsx]P. 23 Ministerio Público (1)'!$E$43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(1)'!$F$43:$N$43</c:f>
              <c:numCache>
                <c:formatCode>0.0%</c:formatCode>
                <c:ptCount val="9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7.9018198695138209E-2</c:v>
                </c:pt>
                <c:pt idx="7">
                  <c:v>7.6498087097141662E-2</c:v>
                </c:pt>
                <c:pt idx="8">
                  <c:v>7.303735313585015E-2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0D-4EA6-9E2E-42417F91C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411272"/>
        <c:axId val="455408920"/>
      </c:barChart>
      <c:catAx>
        <c:axId val="455411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5408920"/>
        <c:crosses val="autoZero"/>
        <c:auto val="1"/>
        <c:lblAlgn val="ctr"/>
        <c:lblOffset val="100"/>
        <c:noMultiLvlLbl val="0"/>
      </c:catAx>
      <c:valAx>
        <c:axId val="45540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54112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'[23.xlsx]P. 23 Ministerio Público (1)'!$E$37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6666666666666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AB-4FAE-9384-0E68DF4C403B}"/>
                </c:ext>
              </c:extLst>
            </c:dLbl>
            <c:dLbl>
              <c:idx val="1"/>
              <c:layout>
                <c:manualLayout>
                  <c:x val="-4.7951221525844731E-2"/>
                  <c:y val="-4.594378044990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AB-4FAE-9384-0E68DF4C403B}"/>
                </c:ext>
              </c:extLst>
            </c:dLbl>
            <c:dLbl>
              <c:idx val="2"/>
              <c:layout>
                <c:manualLayout>
                  <c:x val="-4.6576119472963758E-2"/>
                  <c:y val="-3.0981702812995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AB-4FAE-9384-0E68DF4C403B}"/>
                </c:ext>
              </c:extLst>
            </c:dLbl>
            <c:dLbl>
              <c:idx val="3"/>
              <c:layout>
                <c:manualLayout>
                  <c:x val="-4.312466810517486E-2"/>
                  <c:y val="-3.0629271059121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AB-4FAE-9384-0E68DF4C403B}"/>
                </c:ext>
              </c:extLst>
            </c:dLbl>
            <c:dLbl>
              <c:idx val="4"/>
              <c:layout>
                <c:manualLayout>
                  <c:x val="-3.1798199792275883E-2"/>
                  <c:y val="-4.1666666666666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AB-4FAE-9384-0E68DF4C403B}"/>
                </c:ext>
              </c:extLst>
            </c:dLbl>
            <c:dLbl>
              <c:idx val="5"/>
              <c:layout>
                <c:manualLayout>
                  <c:x val="-4.126363635437047E-2"/>
                  <c:y val="-2.8130209531651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B-4FAE-9384-0E68DF4C403B}"/>
                </c:ext>
              </c:extLst>
            </c:dLbl>
            <c:dLbl>
              <c:idx val="6"/>
              <c:layout>
                <c:manualLayout>
                  <c:x val="-3.6895365346765754E-2"/>
                  <c:y val="-1.1758152601688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B-4FAE-9384-0E68DF4C403B}"/>
                </c:ext>
              </c:extLst>
            </c:dLbl>
            <c:dLbl>
              <c:idx val="7"/>
              <c:layout>
                <c:manualLayout>
                  <c:x val="-4.2069739447910474E-2"/>
                  <c:y val="-9.6117751056538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AE-4096-9A31-F7D1E9FD055A}"/>
                </c:ext>
              </c:extLst>
            </c:dLbl>
            <c:dLbl>
              <c:idx val="8"/>
              <c:layout>
                <c:manualLayout>
                  <c:x val="-4.0451672546067886E-2"/>
                  <c:y val="-1.2815700140871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AE-4096-9A31-F7D1E9FD05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(1)'!$F$37:$N$37</c:f>
              <c:numCache>
                <c:formatCode>0.0%</c:formatCode>
                <c:ptCount val="9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0.62130202684659652</c:v>
                </c:pt>
                <c:pt idx="7">
                  <c:v>0.6978001139437382</c:v>
                </c:pt>
                <c:pt idx="8">
                  <c:v>0.72420607620825783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8F-4BD9-906C-B5A7182B6C39}"/>
            </c:ext>
          </c:extLst>
        </c:ser>
        <c:ser>
          <c:idx val="1"/>
          <c:order val="1"/>
          <c:tx>
            <c:strRef>
              <c:f>'[23.xlsx]P. 23 Ministerio Público (1)'!$E$38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(1)'!$F$38:$Q$38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8F-4BD9-906C-B5A7182B6C39}"/>
            </c:ext>
          </c:extLst>
        </c:ser>
        <c:ser>
          <c:idx val="2"/>
          <c:order val="2"/>
          <c:tx>
            <c:strRef>
              <c:f>'[23.xlsx]P. 23 Ministerio Público (1)'!$E$39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(1)'!$F$39:$Q$39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8F-4BD9-906C-B5A7182B6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114536"/>
        <c:axId val="458102384"/>
      </c:lineChart>
      <c:catAx>
        <c:axId val="45811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8102384"/>
        <c:crosses val="autoZero"/>
        <c:auto val="1"/>
        <c:lblAlgn val="ctr"/>
        <c:lblOffset val="100"/>
        <c:noMultiLvlLbl val="0"/>
      </c:catAx>
      <c:valAx>
        <c:axId val="45810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81145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522379"/>
              </p:ext>
            </p:extLst>
          </p:nvPr>
        </p:nvGraphicFramePr>
        <p:xfrm>
          <a:off x="539552" y="2057400"/>
          <a:ext cx="7992888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66302"/>
              </p:ext>
            </p:extLst>
          </p:nvPr>
        </p:nvGraphicFramePr>
        <p:xfrm>
          <a:off x="611560" y="2057400"/>
          <a:ext cx="7848872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24224" y="723269"/>
            <a:ext cx="771186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824224" y="1376762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824220" y="6001689"/>
            <a:ext cx="7712784" cy="399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CE9750-2C09-454F-BF1C-8B7CFED58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121508"/>
              </p:ext>
            </p:extLst>
          </p:nvPr>
        </p:nvGraphicFramePr>
        <p:xfrm>
          <a:off x="824220" y="1650359"/>
          <a:ext cx="7711865" cy="4351330"/>
        </p:xfrm>
        <a:graphic>
          <a:graphicData uri="http://schemas.openxmlformats.org/drawingml/2006/table">
            <a:tbl>
              <a:tblPr/>
              <a:tblGrid>
                <a:gridCol w="724119">
                  <a:extLst>
                    <a:ext uri="{9D8B030D-6E8A-4147-A177-3AD203B41FA5}">
                      <a16:colId xmlns:a16="http://schemas.microsoft.com/office/drawing/2014/main" val="4025286030"/>
                    </a:ext>
                  </a:extLst>
                </a:gridCol>
                <a:gridCol w="301716">
                  <a:extLst>
                    <a:ext uri="{9D8B030D-6E8A-4147-A177-3AD203B41FA5}">
                      <a16:colId xmlns:a16="http://schemas.microsoft.com/office/drawing/2014/main" val="1201417856"/>
                    </a:ext>
                  </a:extLst>
                </a:gridCol>
                <a:gridCol w="301716">
                  <a:extLst>
                    <a:ext uri="{9D8B030D-6E8A-4147-A177-3AD203B41FA5}">
                      <a16:colId xmlns:a16="http://schemas.microsoft.com/office/drawing/2014/main" val="1295471835"/>
                    </a:ext>
                  </a:extLst>
                </a:gridCol>
                <a:gridCol w="2244767">
                  <a:extLst>
                    <a:ext uri="{9D8B030D-6E8A-4147-A177-3AD203B41FA5}">
                      <a16:colId xmlns:a16="http://schemas.microsoft.com/office/drawing/2014/main" val="3170326330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3123810899"/>
                    </a:ext>
                  </a:extLst>
                </a:gridCol>
                <a:gridCol w="663776">
                  <a:extLst>
                    <a:ext uri="{9D8B030D-6E8A-4147-A177-3AD203B41FA5}">
                      <a16:colId xmlns:a16="http://schemas.microsoft.com/office/drawing/2014/main" val="595292932"/>
                    </a:ext>
                  </a:extLst>
                </a:gridCol>
                <a:gridCol w="663776">
                  <a:extLst>
                    <a:ext uri="{9D8B030D-6E8A-4147-A177-3AD203B41FA5}">
                      <a16:colId xmlns:a16="http://schemas.microsoft.com/office/drawing/2014/main" val="1871913178"/>
                    </a:ext>
                  </a:extLst>
                </a:gridCol>
                <a:gridCol w="639638">
                  <a:extLst>
                    <a:ext uri="{9D8B030D-6E8A-4147-A177-3AD203B41FA5}">
                      <a16:colId xmlns:a16="http://schemas.microsoft.com/office/drawing/2014/main" val="286111264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1737591602"/>
                    </a:ext>
                  </a:extLst>
                </a:gridCol>
                <a:gridCol w="724119">
                  <a:extLst>
                    <a:ext uri="{9D8B030D-6E8A-4147-A177-3AD203B41FA5}">
                      <a16:colId xmlns:a16="http://schemas.microsoft.com/office/drawing/2014/main" val="2988580887"/>
                    </a:ext>
                  </a:extLst>
                </a:gridCol>
              </a:tblGrid>
              <a:tr h="2290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1352"/>
                  </a:ext>
                </a:extLst>
              </a:tr>
              <a:tr h="448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64661"/>
                  </a:ext>
                </a:extLst>
              </a:tr>
              <a:tr h="155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214.236.337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155.150.797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2477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165.412.421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13.456.619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126.801.773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4049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36.334.394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-1.890.428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21.633.021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204256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95337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5622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47222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35665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00032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4640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324537"/>
                  </a:ext>
                </a:extLst>
              </a:tr>
              <a:tr h="29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52373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4921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8658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1.362.529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-164.032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721.268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267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9836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2736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-266.915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90.701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46680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70791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405.132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8615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5747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4.594.181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07102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4.594.181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159280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32276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96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519</Words>
  <Application>Microsoft Office PowerPoint</Application>
  <PresentationFormat>Presentación en pantalla (4:3)</PresentationFormat>
  <Paragraphs>264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SEPTIEMBRE DE 2020 PARTIDA 23: MINISTERIO PÚBLICO</vt:lpstr>
      <vt:lpstr>EJECUCIÓN PRESUPUESTARIA DE GASTOS ACUMULADA AL MES DE SEPTIEMBRE DE 2020  MINISTERIO PÚBLICO</vt:lpstr>
      <vt:lpstr>Presentación de PowerPoint</vt:lpstr>
      <vt:lpstr>Presentación de PowerPoint</vt:lpstr>
      <vt:lpstr>EJECUCIÓN PRESUPUESTARIA DE GASTOS ACUMULADA AL MES DE SEPTIEMBRE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21</cp:revision>
  <dcterms:created xsi:type="dcterms:W3CDTF">2020-01-06T13:12:56Z</dcterms:created>
  <dcterms:modified xsi:type="dcterms:W3CDTF">2020-12-29T15:06:48Z</dcterms:modified>
</cp:coreProperties>
</file>