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576-4DBC-A836-77FED932FF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806451612903226E-2"/>
                  <c:y val="-2.765508137320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EE-4507-818C-EB95DC6B4A5F}"/>
                </c:ext>
              </c:extLst>
            </c:dLbl>
            <c:dLbl>
              <c:idx val="1"/>
              <c:layout>
                <c:manualLayout>
                  <c:x val="3.7275985663082441E-2"/>
                  <c:y val="-3.68734418309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E-4507-818C-EB95DC6B4A5F}"/>
                </c:ext>
              </c:extLst>
            </c:dLbl>
            <c:dLbl>
              <c:idx val="2"/>
              <c:layout>
                <c:manualLayout>
                  <c:x val="3.440860215053753E-2"/>
                  <c:y val="-3.072786819244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EE-4507-818C-EB95DC6B4A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2124512"/>
        <c:axId val="390622272"/>
        <c:axId val="0"/>
      </c:bar3DChart>
      <c:catAx>
        <c:axId val="29212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0622272"/>
        <c:crosses val="autoZero"/>
        <c:auto val="1"/>
        <c:lblAlgn val="ctr"/>
        <c:lblOffset val="100"/>
        <c:noMultiLvlLbl val="0"/>
      </c:catAx>
      <c:valAx>
        <c:axId val="39062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212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22'!$C$35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22'!$D$35:$O$35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B-4456-B0C3-357A4FCBA6C0}"/>
            </c:ext>
          </c:extLst>
        </c:ser>
        <c:ser>
          <c:idx val="1"/>
          <c:order val="1"/>
          <c:tx>
            <c:strRef>
              <c:f>'Partida 22'!$C$36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22'!$D$36:$O$36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EB-4456-B0C3-357A4FCBA6C0}"/>
            </c:ext>
          </c:extLst>
        </c:ser>
        <c:ser>
          <c:idx val="2"/>
          <c:order val="2"/>
          <c:tx>
            <c:strRef>
              <c:f>'Partida 22'!$C$37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22'!$D$37:$L$37</c:f>
              <c:numCache>
                <c:formatCode>0.0%</c:formatCode>
                <c:ptCount val="9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EB-4456-B0C3-357A4FCBA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3332032"/>
        <c:axId val="433326152"/>
      </c:barChart>
      <c:catAx>
        <c:axId val="43333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3326152"/>
        <c:crosses val="autoZero"/>
        <c:auto val="0"/>
        <c:lblAlgn val="ctr"/>
        <c:lblOffset val="100"/>
        <c:noMultiLvlLbl val="0"/>
      </c:catAx>
      <c:valAx>
        <c:axId val="43332615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333203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'Partida 22'!$C$31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22'!$D$31:$O$31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4B-4B68-BE71-587F2046E3E5}"/>
            </c:ext>
          </c:extLst>
        </c:ser>
        <c:ser>
          <c:idx val="1"/>
          <c:order val="1"/>
          <c:tx>
            <c:strRef>
              <c:f>'Partida 22'!$C$32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22'!$D$32:$O$32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4B-4B68-BE71-587F2046E3E5}"/>
            </c:ext>
          </c:extLst>
        </c:ser>
        <c:ser>
          <c:idx val="2"/>
          <c:order val="2"/>
          <c:tx>
            <c:strRef>
              <c:f>'Partida 22'!$C$33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4B-4B68-BE71-587F2046E3E5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4B-4B68-BE71-587F2046E3E5}"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4B-4B68-BE71-587F2046E3E5}"/>
                </c:ext>
              </c:extLst>
            </c:dLbl>
            <c:dLbl>
              <c:idx val="3"/>
              <c:layout>
                <c:manualLayout>
                  <c:x val="-6.995523220416161E-2"/>
                  <c:y val="-1.405333209088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4B-4B68-BE71-587F2046E3E5}"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4B-4B68-BE71-587F2046E3E5}"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4B-4B68-BE71-587F2046E3E5}"/>
                </c:ext>
              </c:extLst>
            </c:dLbl>
            <c:dLbl>
              <c:idx val="6"/>
              <c:layout>
                <c:manualLayout>
                  <c:x val="-8.057179987004548E-2"/>
                  <c:y val="-3.1558185404339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4B-4B68-BE71-587F2046E3E5}"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4B-4B68-BE71-587F2046E3E5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E4B-4B68-BE71-587F2046E3E5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E4B-4B68-BE71-587F2046E3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22'!$D$33:$L$33</c:f>
              <c:numCache>
                <c:formatCode>0.0%</c:formatCode>
                <c:ptCount val="9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E4B-4B68-BE71-587F2046E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342136"/>
        <c:axId val="429340176"/>
      </c:lineChart>
      <c:catAx>
        <c:axId val="429342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340176"/>
        <c:crosses val="autoZero"/>
        <c:auto val="1"/>
        <c:lblAlgn val="ctr"/>
        <c:lblOffset val="100"/>
        <c:tickLblSkip val="1"/>
        <c:noMultiLvlLbl val="0"/>
      </c:catAx>
      <c:valAx>
        <c:axId val="4293401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342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23-12-2020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48023"/>
              </p:ext>
            </p:extLst>
          </p:nvPr>
        </p:nvGraphicFramePr>
        <p:xfrm>
          <a:off x="457200" y="1600200"/>
          <a:ext cx="3754760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62687"/>
              </p:ext>
            </p:extLst>
          </p:nvPr>
        </p:nvGraphicFramePr>
        <p:xfrm>
          <a:off x="4232506" y="1600200"/>
          <a:ext cx="4429125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342232"/>
              </p:ext>
            </p:extLst>
          </p:nvPr>
        </p:nvGraphicFramePr>
        <p:xfrm>
          <a:off x="544161" y="2065933"/>
          <a:ext cx="8147247" cy="3252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552115"/>
              </p:ext>
            </p:extLst>
          </p:nvPr>
        </p:nvGraphicFramePr>
        <p:xfrm>
          <a:off x="683568" y="1844824"/>
          <a:ext cx="7776864" cy="3363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183086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6634" y="2059047"/>
            <a:ext cx="7764398" cy="2600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1341" y="4714782"/>
            <a:ext cx="779498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3B31FA-541D-4BB9-8702-C9DDBD726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429276"/>
              </p:ext>
            </p:extLst>
          </p:nvPr>
        </p:nvGraphicFramePr>
        <p:xfrm>
          <a:off x="531904" y="2370175"/>
          <a:ext cx="7745084" cy="2299814"/>
        </p:xfrm>
        <a:graphic>
          <a:graphicData uri="http://schemas.openxmlformats.org/drawingml/2006/table">
            <a:tbl>
              <a:tblPr/>
              <a:tblGrid>
                <a:gridCol w="828995">
                  <a:extLst>
                    <a:ext uri="{9D8B030D-6E8A-4147-A177-3AD203B41FA5}">
                      <a16:colId xmlns:a16="http://schemas.microsoft.com/office/drawing/2014/main" val="3313988129"/>
                    </a:ext>
                  </a:extLst>
                </a:gridCol>
                <a:gridCol w="2517069">
                  <a:extLst>
                    <a:ext uri="{9D8B030D-6E8A-4147-A177-3AD203B41FA5}">
                      <a16:colId xmlns:a16="http://schemas.microsoft.com/office/drawing/2014/main" val="578282826"/>
                    </a:ext>
                  </a:extLst>
                </a:gridCol>
                <a:gridCol w="895849">
                  <a:extLst>
                    <a:ext uri="{9D8B030D-6E8A-4147-A177-3AD203B41FA5}">
                      <a16:colId xmlns:a16="http://schemas.microsoft.com/office/drawing/2014/main" val="142746268"/>
                    </a:ext>
                  </a:extLst>
                </a:gridCol>
                <a:gridCol w="895849">
                  <a:extLst>
                    <a:ext uri="{9D8B030D-6E8A-4147-A177-3AD203B41FA5}">
                      <a16:colId xmlns:a16="http://schemas.microsoft.com/office/drawing/2014/main" val="2309889429"/>
                    </a:ext>
                  </a:extLst>
                </a:gridCol>
                <a:gridCol w="895849">
                  <a:extLst>
                    <a:ext uri="{9D8B030D-6E8A-4147-A177-3AD203B41FA5}">
                      <a16:colId xmlns:a16="http://schemas.microsoft.com/office/drawing/2014/main" val="2628450076"/>
                    </a:ext>
                  </a:extLst>
                </a:gridCol>
                <a:gridCol w="895849">
                  <a:extLst>
                    <a:ext uri="{9D8B030D-6E8A-4147-A177-3AD203B41FA5}">
                      <a16:colId xmlns:a16="http://schemas.microsoft.com/office/drawing/2014/main" val="1540538443"/>
                    </a:ext>
                  </a:extLst>
                </a:gridCol>
                <a:gridCol w="815624">
                  <a:extLst>
                    <a:ext uri="{9D8B030D-6E8A-4147-A177-3AD203B41FA5}">
                      <a16:colId xmlns:a16="http://schemas.microsoft.com/office/drawing/2014/main" val="3693379644"/>
                    </a:ext>
                  </a:extLst>
                </a:gridCol>
              </a:tblGrid>
              <a:tr h="17522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918636"/>
                  </a:ext>
                </a:extLst>
              </a:tr>
              <a:tr h="53662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548764"/>
                  </a:ext>
                </a:extLst>
              </a:tr>
              <a:tr h="186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8.562.245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93463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-369.461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7.170.042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376135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2274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817248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880615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5245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53077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637491"/>
                  </a:ext>
                </a:extLst>
              </a:tr>
              <a:tr h="17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060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75664" y="4269212"/>
            <a:ext cx="750004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0867" y="2114867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0577E35-23E5-42F0-BDB2-7D961FCA3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287755"/>
              </p:ext>
            </p:extLst>
          </p:nvPr>
        </p:nvGraphicFramePr>
        <p:xfrm>
          <a:off x="775664" y="2448286"/>
          <a:ext cx="7521792" cy="1794759"/>
        </p:xfrm>
        <a:graphic>
          <a:graphicData uri="http://schemas.openxmlformats.org/drawingml/2006/table">
            <a:tbl>
              <a:tblPr/>
              <a:tblGrid>
                <a:gridCol w="796460">
                  <a:extLst>
                    <a:ext uri="{9D8B030D-6E8A-4147-A177-3AD203B41FA5}">
                      <a16:colId xmlns:a16="http://schemas.microsoft.com/office/drawing/2014/main" val="2119774737"/>
                    </a:ext>
                  </a:extLst>
                </a:gridCol>
                <a:gridCol w="294214">
                  <a:extLst>
                    <a:ext uri="{9D8B030D-6E8A-4147-A177-3AD203B41FA5}">
                      <a16:colId xmlns:a16="http://schemas.microsoft.com/office/drawing/2014/main" val="2408118179"/>
                    </a:ext>
                  </a:extLst>
                </a:gridCol>
                <a:gridCol w="2532030">
                  <a:extLst>
                    <a:ext uri="{9D8B030D-6E8A-4147-A177-3AD203B41FA5}">
                      <a16:colId xmlns:a16="http://schemas.microsoft.com/office/drawing/2014/main" val="3914550445"/>
                    </a:ext>
                  </a:extLst>
                </a:gridCol>
                <a:gridCol w="796460">
                  <a:extLst>
                    <a:ext uri="{9D8B030D-6E8A-4147-A177-3AD203B41FA5}">
                      <a16:colId xmlns:a16="http://schemas.microsoft.com/office/drawing/2014/main" val="2669906747"/>
                    </a:ext>
                  </a:extLst>
                </a:gridCol>
                <a:gridCol w="796460">
                  <a:extLst>
                    <a:ext uri="{9D8B030D-6E8A-4147-A177-3AD203B41FA5}">
                      <a16:colId xmlns:a16="http://schemas.microsoft.com/office/drawing/2014/main" val="47318432"/>
                    </a:ext>
                  </a:extLst>
                </a:gridCol>
                <a:gridCol w="796460">
                  <a:extLst>
                    <a:ext uri="{9D8B030D-6E8A-4147-A177-3AD203B41FA5}">
                      <a16:colId xmlns:a16="http://schemas.microsoft.com/office/drawing/2014/main" val="3786180042"/>
                    </a:ext>
                  </a:extLst>
                </a:gridCol>
                <a:gridCol w="796460">
                  <a:extLst>
                    <a:ext uri="{9D8B030D-6E8A-4147-A177-3AD203B41FA5}">
                      <a16:colId xmlns:a16="http://schemas.microsoft.com/office/drawing/2014/main" val="650752333"/>
                    </a:ext>
                  </a:extLst>
                </a:gridCol>
                <a:gridCol w="713248">
                  <a:extLst>
                    <a:ext uri="{9D8B030D-6E8A-4147-A177-3AD203B41FA5}">
                      <a16:colId xmlns:a16="http://schemas.microsoft.com/office/drawing/2014/main" val="1409405746"/>
                    </a:ext>
                  </a:extLst>
                </a:gridCol>
              </a:tblGrid>
              <a:tr h="18060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845670"/>
                  </a:ext>
                </a:extLst>
              </a:tr>
              <a:tr h="55310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977179"/>
                  </a:ext>
                </a:extLst>
              </a:tr>
              <a:tr h="237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12.891.700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8.562.245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365232"/>
                  </a:ext>
                </a:extLst>
              </a:tr>
              <a:tr h="304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8.838.387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75001"/>
                  </a:ext>
                </a:extLst>
              </a:tr>
              <a:tr h="25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744174"/>
                  </a:ext>
                </a:extLst>
              </a:tr>
              <a:tr h="259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744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78" y="6258884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1" y="1711776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B864F3C-7CBB-4E3C-83CF-DB062765F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295127"/>
              </p:ext>
            </p:extLst>
          </p:nvPr>
        </p:nvGraphicFramePr>
        <p:xfrm>
          <a:off x="606378" y="2054159"/>
          <a:ext cx="7966013" cy="3688585"/>
        </p:xfrm>
        <a:graphic>
          <a:graphicData uri="http://schemas.openxmlformats.org/drawingml/2006/table">
            <a:tbl>
              <a:tblPr/>
              <a:tblGrid>
                <a:gridCol w="730627">
                  <a:extLst>
                    <a:ext uri="{9D8B030D-6E8A-4147-A177-3AD203B41FA5}">
                      <a16:colId xmlns:a16="http://schemas.microsoft.com/office/drawing/2014/main" val="3179157128"/>
                    </a:ext>
                  </a:extLst>
                </a:gridCol>
                <a:gridCol w="269896">
                  <a:extLst>
                    <a:ext uri="{9D8B030D-6E8A-4147-A177-3AD203B41FA5}">
                      <a16:colId xmlns:a16="http://schemas.microsoft.com/office/drawing/2014/main" val="4026448071"/>
                    </a:ext>
                  </a:extLst>
                </a:gridCol>
                <a:gridCol w="269896">
                  <a:extLst>
                    <a:ext uri="{9D8B030D-6E8A-4147-A177-3AD203B41FA5}">
                      <a16:colId xmlns:a16="http://schemas.microsoft.com/office/drawing/2014/main" val="803605517"/>
                    </a:ext>
                  </a:extLst>
                </a:gridCol>
                <a:gridCol w="3118794">
                  <a:extLst>
                    <a:ext uri="{9D8B030D-6E8A-4147-A177-3AD203B41FA5}">
                      <a16:colId xmlns:a16="http://schemas.microsoft.com/office/drawing/2014/main" val="3702827659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771556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2020639730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3941611999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2718452998"/>
                    </a:ext>
                  </a:extLst>
                </a:gridCol>
                <a:gridCol w="654292">
                  <a:extLst>
                    <a:ext uri="{9D8B030D-6E8A-4147-A177-3AD203B41FA5}">
                      <a16:colId xmlns:a16="http://schemas.microsoft.com/office/drawing/2014/main" val="2883984602"/>
                    </a:ext>
                  </a:extLst>
                </a:gridCol>
              </a:tblGrid>
              <a:tr h="1461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969816"/>
                  </a:ext>
                </a:extLst>
              </a:tr>
              <a:tr h="4475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414539"/>
                  </a:ext>
                </a:extLst>
              </a:tr>
              <a:tr h="1918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8.771.132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-578.752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6.629.181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72632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7.531.304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-437.830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5.917.892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935709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-140.367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638.279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339014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92277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18753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888816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18581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49760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888270"/>
                  </a:ext>
                </a:extLst>
              </a:tr>
              <a:tr h="272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747861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774670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357157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561008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848354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45080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-11.758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372529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-6.855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219161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551306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319569"/>
                  </a:ext>
                </a:extLst>
              </a:tr>
              <a:tr h="1461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33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348" y="583486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2269" y="1584158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602006" y="468222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3C079B1-0110-4839-8D4F-5AB7F252E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725491"/>
              </p:ext>
            </p:extLst>
          </p:nvPr>
        </p:nvGraphicFramePr>
        <p:xfrm>
          <a:off x="632269" y="1872190"/>
          <a:ext cx="7840844" cy="2787784"/>
        </p:xfrm>
        <a:graphic>
          <a:graphicData uri="http://schemas.openxmlformats.org/drawingml/2006/table">
            <a:tbl>
              <a:tblPr/>
              <a:tblGrid>
                <a:gridCol w="820198">
                  <a:extLst>
                    <a:ext uri="{9D8B030D-6E8A-4147-A177-3AD203B41FA5}">
                      <a16:colId xmlns:a16="http://schemas.microsoft.com/office/drawing/2014/main" val="370289843"/>
                    </a:ext>
                  </a:extLst>
                </a:gridCol>
                <a:gridCol w="302983">
                  <a:extLst>
                    <a:ext uri="{9D8B030D-6E8A-4147-A177-3AD203B41FA5}">
                      <a16:colId xmlns:a16="http://schemas.microsoft.com/office/drawing/2014/main" val="1781673024"/>
                    </a:ext>
                  </a:extLst>
                </a:gridCol>
                <a:gridCol w="302983">
                  <a:extLst>
                    <a:ext uri="{9D8B030D-6E8A-4147-A177-3AD203B41FA5}">
                      <a16:colId xmlns:a16="http://schemas.microsoft.com/office/drawing/2014/main" val="1647810242"/>
                    </a:ext>
                  </a:extLst>
                </a:gridCol>
                <a:gridCol w="2399383">
                  <a:extLst>
                    <a:ext uri="{9D8B030D-6E8A-4147-A177-3AD203B41FA5}">
                      <a16:colId xmlns:a16="http://schemas.microsoft.com/office/drawing/2014/main" val="87108616"/>
                    </a:ext>
                  </a:extLst>
                </a:gridCol>
                <a:gridCol w="820198">
                  <a:extLst>
                    <a:ext uri="{9D8B030D-6E8A-4147-A177-3AD203B41FA5}">
                      <a16:colId xmlns:a16="http://schemas.microsoft.com/office/drawing/2014/main" val="2360508331"/>
                    </a:ext>
                  </a:extLst>
                </a:gridCol>
                <a:gridCol w="820198">
                  <a:extLst>
                    <a:ext uri="{9D8B030D-6E8A-4147-A177-3AD203B41FA5}">
                      <a16:colId xmlns:a16="http://schemas.microsoft.com/office/drawing/2014/main" val="4222096159"/>
                    </a:ext>
                  </a:extLst>
                </a:gridCol>
                <a:gridCol w="820198">
                  <a:extLst>
                    <a:ext uri="{9D8B030D-6E8A-4147-A177-3AD203B41FA5}">
                      <a16:colId xmlns:a16="http://schemas.microsoft.com/office/drawing/2014/main" val="893956887"/>
                    </a:ext>
                  </a:extLst>
                </a:gridCol>
                <a:gridCol w="820198">
                  <a:extLst>
                    <a:ext uri="{9D8B030D-6E8A-4147-A177-3AD203B41FA5}">
                      <a16:colId xmlns:a16="http://schemas.microsoft.com/office/drawing/2014/main" val="326842805"/>
                    </a:ext>
                  </a:extLst>
                </a:gridCol>
                <a:gridCol w="734505">
                  <a:extLst>
                    <a:ext uri="{9D8B030D-6E8A-4147-A177-3AD203B41FA5}">
                      <a16:colId xmlns:a16="http://schemas.microsoft.com/office/drawing/2014/main" val="503876261"/>
                    </a:ext>
                  </a:extLst>
                </a:gridCol>
              </a:tblGrid>
              <a:tr h="1517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268888"/>
                  </a:ext>
                </a:extLst>
              </a:tr>
              <a:tr h="4646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486782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400512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902660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356.262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33898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68721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364270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584984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940310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51160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43825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189067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99567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21572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16476"/>
                  </a:ext>
                </a:extLst>
              </a:tr>
              <a:tr h="151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748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7772" y="4219568"/>
            <a:ext cx="7848455" cy="299239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257846"/>
              </p:ext>
            </p:extLst>
          </p:nvPr>
        </p:nvGraphicFramePr>
        <p:xfrm>
          <a:off x="647772" y="2383398"/>
          <a:ext cx="7848455" cy="1814671"/>
        </p:xfrm>
        <a:graphic>
          <a:graphicData uri="http://schemas.openxmlformats.org/drawingml/2006/table">
            <a:tbl>
              <a:tblPr/>
              <a:tblGrid>
                <a:gridCol w="842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21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20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20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20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20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40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5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7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1.264.655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897.878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1202</Words>
  <Application>Microsoft Office PowerPoint</Application>
  <PresentationFormat>Presentación en pantalla (4:3)</PresentationFormat>
  <Paragraphs>535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EJECUCIÓN ACUMULADA DE GASTOS PRESUPUESTARIOS AL MES DE SEPTIEMBRE DE 2020 PARTIDA 22: MINISTERIO SECRETARÍA DE LA PRESIDENCIA</vt:lpstr>
      <vt:lpstr>EJECUCIÓN ACUMULADA DE GASTOS A SEPTIEMBRE DE 2020  PARTIDA 22 MINISTERIO SECRETARÍA GENERAL DE LA PRESIDENCIA</vt:lpstr>
      <vt:lpstr>EJECUCIÓN ACUMULADA DE GASTOS A SEPTIEMBRE DE 2020  PARTIDA 22 MINISTERIO SECRETARÍA GENERAL DE LA PRESIDENCIA</vt:lpstr>
      <vt:lpstr>COMPORTAMIENTO DE LA EJECUCIÓN ACUMULADA DE GASTOS A SEPTIEMBRE DE 2020  PARTIDA 22 MINISTERIO SECRETARÍA GENERAL DE LA PRESIDENCIA</vt:lpstr>
      <vt:lpstr>EJECUCIÓN ACUMULADA DE GASTOS A SEPTIEMBRE DE 2020  PARTIDA 22 MINISTERIO SECRETARÍA GENERAL DE LA PRESIDENCIA</vt:lpstr>
      <vt:lpstr>EJECUCIÓN ACUMULADA DE GASTOS A SEPTIEMBRE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Presupuesto</cp:lastModifiedBy>
  <cp:revision>12</cp:revision>
  <dcterms:created xsi:type="dcterms:W3CDTF">2019-11-13T19:07:15Z</dcterms:created>
  <dcterms:modified xsi:type="dcterms:W3CDTF">2020-12-23T15:54:48Z</dcterms:modified>
</cp:coreProperties>
</file>