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2-4B1B-B817-BC8BC069D05E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2-4B1B-B817-BC8BC069D05E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02-4B1B-B817-BC8BC069D05E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02-4B1B-B817-BC8BC069D05E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02-4B1B-B817-BC8BC069D05E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02-4B1B-B817-BC8BC069D05E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02-4B1B-B817-BC8BC069D05E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02-4B1B-B817-BC8BC069D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21'!$D$33:$L$33</c:f>
              <c:numCache>
                <c:formatCode>0.0%</c:formatCode>
                <c:ptCount val="9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02-4B1B-B817-BC8BC069D0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41-4DC0-8ADC-7ACC0B567861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41-4DC0-8ADC-7ACC0B567861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3341-4DC0-8ADC-7ACC0B567861}"/>
              </c:ext>
            </c:extLst>
          </c:dPt>
          <c:dLbls>
            <c:dLbl>
              <c:idx val="0"/>
              <c:layout>
                <c:manualLayout>
                  <c:x val="-2.1667779049071956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41-4DC0-8ADC-7ACC0B567861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41-4DC0-8ADC-7ACC0B567861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41-4DC0-8ADC-7ACC0B567861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41-4DC0-8ADC-7ACC0B567861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41-4DC0-8ADC-7ACC0B567861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41-4DC0-8ADC-7ACC0B567861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41-4DC0-8ADC-7ACC0B567861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41-4DC0-8ADC-7ACC0B567861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41-4DC0-8ADC-7ACC0B567861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41-4DC0-8ADC-7ACC0B567861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41-4DC0-8ADC-7ACC0B567861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41-4DC0-8ADC-7ACC0B5678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21'!$D$26:$L$26</c:f>
              <c:numCache>
                <c:formatCode>0.0%</c:formatCode>
                <c:ptCount val="9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341-4DC0-8ADC-7ACC0B567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EFDCA9-A1BA-4E78-A4DA-437127EE4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96260"/>
              </p:ext>
            </p:extLst>
          </p:nvPr>
        </p:nvGraphicFramePr>
        <p:xfrm>
          <a:off x="523878" y="1886016"/>
          <a:ext cx="8091942" cy="2380962"/>
        </p:xfrm>
        <a:graphic>
          <a:graphicData uri="http://schemas.openxmlformats.org/drawingml/2006/table">
            <a:tbl>
              <a:tblPr/>
              <a:tblGrid>
                <a:gridCol w="271178">
                  <a:extLst>
                    <a:ext uri="{9D8B030D-6E8A-4147-A177-3AD203B41FA5}">
                      <a16:colId xmlns:a16="http://schemas.microsoft.com/office/drawing/2014/main" val="324759948"/>
                    </a:ext>
                  </a:extLst>
                </a:gridCol>
                <a:gridCol w="271178">
                  <a:extLst>
                    <a:ext uri="{9D8B030D-6E8A-4147-A177-3AD203B41FA5}">
                      <a16:colId xmlns:a16="http://schemas.microsoft.com/office/drawing/2014/main" val="1730397881"/>
                    </a:ext>
                  </a:extLst>
                </a:gridCol>
                <a:gridCol w="271178">
                  <a:extLst>
                    <a:ext uri="{9D8B030D-6E8A-4147-A177-3AD203B41FA5}">
                      <a16:colId xmlns:a16="http://schemas.microsoft.com/office/drawing/2014/main" val="1648270487"/>
                    </a:ext>
                  </a:extLst>
                </a:gridCol>
                <a:gridCol w="3058884">
                  <a:extLst>
                    <a:ext uri="{9D8B030D-6E8A-4147-A177-3AD203B41FA5}">
                      <a16:colId xmlns:a16="http://schemas.microsoft.com/office/drawing/2014/main" val="3264086550"/>
                    </a:ext>
                  </a:extLst>
                </a:gridCol>
                <a:gridCol w="726756">
                  <a:extLst>
                    <a:ext uri="{9D8B030D-6E8A-4147-A177-3AD203B41FA5}">
                      <a16:colId xmlns:a16="http://schemas.microsoft.com/office/drawing/2014/main" val="675513932"/>
                    </a:ext>
                  </a:extLst>
                </a:gridCol>
                <a:gridCol w="726756">
                  <a:extLst>
                    <a:ext uri="{9D8B030D-6E8A-4147-A177-3AD203B41FA5}">
                      <a16:colId xmlns:a16="http://schemas.microsoft.com/office/drawing/2014/main" val="4219325345"/>
                    </a:ext>
                  </a:extLst>
                </a:gridCol>
                <a:gridCol w="726756">
                  <a:extLst>
                    <a:ext uri="{9D8B030D-6E8A-4147-A177-3AD203B41FA5}">
                      <a16:colId xmlns:a16="http://schemas.microsoft.com/office/drawing/2014/main" val="554807741"/>
                    </a:ext>
                  </a:extLst>
                </a:gridCol>
                <a:gridCol w="726756">
                  <a:extLst>
                    <a:ext uri="{9D8B030D-6E8A-4147-A177-3AD203B41FA5}">
                      <a16:colId xmlns:a16="http://schemas.microsoft.com/office/drawing/2014/main" val="1513148076"/>
                    </a:ext>
                  </a:extLst>
                </a:gridCol>
                <a:gridCol w="661674">
                  <a:extLst>
                    <a:ext uri="{9D8B030D-6E8A-4147-A177-3AD203B41FA5}">
                      <a16:colId xmlns:a16="http://schemas.microsoft.com/office/drawing/2014/main" val="333622138"/>
                    </a:ext>
                  </a:extLst>
                </a:gridCol>
                <a:gridCol w="650826">
                  <a:extLst>
                    <a:ext uri="{9D8B030D-6E8A-4147-A177-3AD203B41FA5}">
                      <a16:colId xmlns:a16="http://schemas.microsoft.com/office/drawing/2014/main" val="4290329232"/>
                    </a:ext>
                  </a:extLst>
                </a:gridCol>
              </a:tblGrid>
              <a:tr h="1314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66292"/>
                  </a:ext>
                </a:extLst>
              </a:tr>
              <a:tr h="385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626730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59511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-2.098.434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56224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53691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1.796.885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030286"/>
                  </a:ext>
                </a:extLst>
              </a:tr>
              <a:tr h="256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96897"/>
                  </a:ext>
                </a:extLst>
              </a:tr>
              <a:tr h="200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47117"/>
                  </a:ext>
                </a:extLst>
              </a:tr>
              <a:tr h="256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462178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393842"/>
                  </a:ext>
                </a:extLst>
              </a:tr>
              <a:tr h="131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442006"/>
                  </a:ext>
                </a:extLst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5793"/>
                  </a:ext>
                </a:extLst>
              </a:tr>
              <a:tr h="168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455548,9%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77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153BC2-D29F-4C6F-9212-2E10B9268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28300"/>
              </p:ext>
            </p:extLst>
          </p:nvPr>
        </p:nvGraphicFramePr>
        <p:xfrm>
          <a:off x="501715" y="1713864"/>
          <a:ext cx="8074652" cy="4202970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3194119960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194871291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154396904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1281762005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406364623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08421843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492481869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08866467"/>
                    </a:ext>
                  </a:extLst>
                </a:gridCol>
                <a:gridCol w="660260">
                  <a:extLst>
                    <a:ext uri="{9D8B030D-6E8A-4147-A177-3AD203B41FA5}">
                      <a16:colId xmlns:a16="http://schemas.microsoft.com/office/drawing/2014/main" val="244926307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3372564364"/>
                    </a:ext>
                  </a:extLst>
                </a:gridCol>
              </a:tblGrid>
              <a:tr h="130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902717"/>
                  </a:ext>
                </a:extLst>
              </a:tr>
              <a:tr h="3896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23151"/>
                  </a:ext>
                </a:extLst>
              </a:tr>
              <a:tr h="166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61.526.483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217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18.403.218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13.778.721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79454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45868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24.940.974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22.438.247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339966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1388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330.658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016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24.111.873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22.107.589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008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22.738.245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21.216.076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13395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1.373.628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-411.469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34816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6394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80721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62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4534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51147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94962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6819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15978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43.192.099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22.891.205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841929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42.288.153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22.331.394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6215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35124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3.942.896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68976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2.860.492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19892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-525.055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2362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609373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05900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2842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46138"/>
                  </a:ext>
                </a:extLst>
              </a:tr>
              <a:tr h="1302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0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ED2650-7FE6-4C23-87C0-2AA749F6C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20595"/>
              </p:ext>
            </p:extLst>
          </p:nvPr>
        </p:nvGraphicFramePr>
        <p:xfrm>
          <a:off x="533307" y="1746385"/>
          <a:ext cx="8138042" cy="3918742"/>
        </p:xfrm>
        <a:graphic>
          <a:graphicData uri="http://schemas.openxmlformats.org/drawingml/2006/table">
            <a:tbl>
              <a:tblPr/>
              <a:tblGrid>
                <a:gridCol w="270816">
                  <a:extLst>
                    <a:ext uri="{9D8B030D-6E8A-4147-A177-3AD203B41FA5}">
                      <a16:colId xmlns:a16="http://schemas.microsoft.com/office/drawing/2014/main" val="4126377746"/>
                    </a:ext>
                  </a:extLst>
                </a:gridCol>
                <a:gridCol w="270816">
                  <a:extLst>
                    <a:ext uri="{9D8B030D-6E8A-4147-A177-3AD203B41FA5}">
                      <a16:colId xmlns:a16="http://schemas.microsoft.com/office/drawing/2014/main" val="1260829883"/>
                    </a:ext>
                  </a:extLst>
                </a:gridCol>
                <a:gridCol w="270816">
                  <a:extLst>
                    <a:ext uri="{9D8B030D-6E8A-4147-A177-3AD203B41FA5}">
                      <a16:colId xmlns:a16="http://schemas.microsoft.com/office/drawing/2014/main" val="1658920597"/>
                    </a:ext>
                  </a:extLst>
                </a:gridCol>
                <a:gridCol w="3111685">
                  <a:extLst>
                    <a:ext uri="{9D8B030D-6E8A-4147-A177-3AD203B41FA5}">
                      <a16:colId xmlns:a16="http://schemas.microsoft.com/office/drawing/2014/main" val="3007800911"/>
                    </a:ext>
                  </a:extLst>
                </a:gridCol>
                <a:gridCol w="725789">
                  <a:extLst>
                    <a:ext uri="{9D8B030D-6E8A-4147-A177-3AD203B41FA5}">
                      <a16:colId xmlns:a16="http://schemas.microsoft.com/office/drawing/2014/main" val="2680081338"/>
                    </a:ext>
                  </a:extLst>
                </a:gridCol>
                <a:gridCol w="725789">
                  <a:extLst>
                    <a:ext uri="{9D8B030D-6E8A-4147-A177-3AD203B41FA5}">
                      <a16:colId xmlns:a16="http://schemas.microsoft.com/office/drawing/2014/main" val="3616886949"/>
                    </a:ext>
                  </a:extLst>
                </a:gridCol>
                <a:gridCol w="725789">
                  <a:extLst>
                    <a:ext uri="{9D8B030D-6E8A-4147-A177-3AD203B41FA5}">
                      <a16:colId xmlns:a16="http://schemas.microsoft.com/office/drawing/2014/main" val="399522027"/>
                    </a:ext>
                  </a:extLst>
                </a:gridCol>
                <a:gridCol w="725789">
                  <a:extLst>
                    <a:ext uri="{9D8B030D-6E8A-4147-A177-3AD203B41FA5}">
                      <a16:colId xmlns:a16="http://schemas.microsoft.com/office/drawing/2014/main" val="3317473730"/>
                    </a:ext>
                  </a:extLst>
                </a:gridCol>
                <a:gridCol w="660793">
                  <a:extLst>
                    <a:ext uri="{9D8B030D-6E8A-4147-A177-3AD203B41FA5}">
                      <a16:colId xmlns:a16="http://schemas.microsoft.com/office/drawing/2014/main" val="910113598"/>
                    </a:ext>
                  </a:extLst>
                </a:gridCol>
                <a:gridCol w="649960">
                  <a:extLst>
                    <a:ext uri="{9D8B030D-6E8A-4147-A177-3AD203B41FA5}">
                      <a16:colId xmlns:a16="http://schemas.microsoft.com/office/drawing/2014/main" val="3340772126"/>
                    </a:ext>
                  </a:extLst>
                </a:gridCol>
              </a:tblGrid>
              <a:tr h="128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59278"/>
                  </a:ext>
                </a:extLst>
              </a:tr>
              <a:tr h="3808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54158"/>
                  </a:ext>
                </a:extLst>
              </a:tr>
              <a:tr h="163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6.507.254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88720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4.205.561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3.192.796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06985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491.715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57124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61949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49647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3.125.328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-363.684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2.560.518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75948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3.111.571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-348.684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2.546.761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61013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869.569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717.453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19243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469.172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6594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-229.665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1.207.698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026011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184.151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152.438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30719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91017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434682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99903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351.647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35400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71380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042476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35.036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76462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83462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03752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296691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02246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83549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822549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95827"/>
                  </a:ext>
                </a:extLst>
              </a:tr>
              <a:tr h="128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8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B7FD9FD-676B-49FC-90B3-F67F52A9D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312160"/>
              </p:ext>
            </p:extLst>
          </p:nvPr>
        </p:nvGraphicFramePr>
        <p:xfrm>
          <a:off x="509452" y="1885011"/>
          <a:ext cx="8094996" cy="4151194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2093204238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211942633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3395730631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2896022311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37537263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889786889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272019377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355400052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2727046512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331760473"/>
                    </a:ext>
                  </a:extLst>
                </a:gridCol>
              </a:tblGrid>
              <a:tr h="131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690609"/>
                  </a:ext>
                </a:extLst>
              </a:tr>
              <a:tr h="387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50667"/>
                  </a:ext>
                </a:extLst>
              </a:tr>
              <a:tr h="166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47.204.855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1813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11.079.653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8.723.717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3795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935.218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27318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12.893.974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780007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5.906.897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85722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3.944.706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0815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1.254.305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425886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27395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0830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062300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7431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79287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83658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5965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1.736.787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560783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6477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0231"/>
                  </a:ext>
                </a:extLst>
              </a:tr>
              <a:tr h="25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98769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61495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6646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88429"/>
                  </a:ext>
                </a:extLst>
              </a:tr>
              <a:tr h="182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04425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43514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788390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75381"/>
                  </a:ext>
                </a:extLst>
              </a:tr>
              <a:tr h="1317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6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3C6982-DC77-4671-BE9E-E6F142893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19682"/>
              </p:ext>
            </p:extLst>
          </p:nvPr>
        </p:nvGraphicFramePr>
        <p:xfrm>
          <a:off x="541361" y="1939855"/>
          <a:ext cx="8096242" cy="2294615"/>
        </p:xfrm>
        <a:graphic>
          <a:graphicData uri="http://schemas.openxmlformats.org/drawingml/2006/table">
            <a:tbl>
              <a:tblPr/>
              <a:tblGrid>
                <a:gridCol w="266675">
                  <a:extLst>
                    <a:ext uri="{9D8B030D-6E8A-4147-A177-3AD203B41FA5}">
                      <a16:colId xmlns:a16="http://schemas.microsoft.com/office/drawing/2014/main" val="3752451803"/>
                    </a:ext>
                  </a:extLst>
                </a:gridCol>
                <a:gridCol w="266675">
                  <a:extLst>
                    <a:ext uri="{9D8B030D-6E8A-4147-A177-3AD203B41FA5}">
                      <a16:colId xmlns:a16="http://schemas.microsoft.com/office/drawing/2014/main" val="1108018605"/>
                    </a:ext>
                  </a:extLst>
                </a:gridCol>
                <a:gridCol w="266675">
                  <a:extLst>
                    <a:ext uri="{9D8B030D-6E8A-4147-A177-3AD203B41FA5}">
                      <a16:colId xmlns:a16="http://schemas.microsoft.com/office/drawing/2014/main" val="484285101"/>
                    </a:ext>
                  </a:extLst>
                </a:gridCol>
                <a:gridCol w="3146760">
                  <a:extLst>
                    <a:ext uri="{9D8B030D-6E8A-4147-A177-3AD203B41FA5}">
                      <a16:colId xmlns:a16="http://schemas.microsoft.com/office/drawing/2014/main" val="1195023684"/>
                    </a:ext>
                  </a:extLst>
                </a:gridCol>
                <a:gridCol w="714688">
                  <a:extLst>
                    <a:ext uri="{9D8B030D-6E8A-4147-A177-3AD203B41FA5}">
                      <a16:colId xmlns:a16="http://schemas.microsoft.com/office/drawing/2014/main" val="2904328067"/>
                    </a:ext>
                  </a:extLst>
                </a:gridCol>
                <a:gridCol w="714688">
                  <a:extLst>
                    <a:ext uri="{9D8B030D-6E8A-4147-A177-3AD203B41FA5}">
                      <a16:colId xmlns:a16="http://schemas.microsoft.com/office/drawing/2014/main" val="37563361"/>
                    </a:ext>
                  </a:extLst>
                </a:gridCol>
                <a:gridCol w="714688">
                  <a:extLst>
                    <a:ext uri="{9D8B030D-6E8A-4147-A177-3AD203B41FA5}">
                      <a16:colId xmlns:a16="http://schemas.microsoft.com/office/drawing/2014/main" val="753816734"/>
                    </a:ext>
                  </a:extLst>
                </a:gridCol>
                <a:gridCol w="714688">
                  <a:extLst>
                    <a:ext uri="{9D8B030D-6E8A-4147-A177-3AD203B41FA5}">
                      <a16:colId xmlns:a16="http://schemas.microsoft.com/office/drawing/2014/main" val="287955522"/>
                    </a:ext>
                  </a:extLst>
                </a:gridCol>
                <a:gridCol w="650686">
                  <a:extLst>
                    <a:ext uri="{9D8B030D-6E8A-4147-A177-3AD203B41FA5}">
                      <a16:colId xmlns:a16="http://schemas.microsoft.com/office/drawing/2014/main" val="950787753"/>
                    </a:ext>
                  </a:extLst>
                </a:gridCol>
                <a:gridCol w="640019">
                  <a:extLst>
                    <a:ext uri="{9D8B030D-6E8A-4147-A177-3AD203B41FA5}">
                      <a16:colId xmlns:a16="http://schemas.microsoft.com/office/drawing/2014/main" val="1202459189"/>
                    </a:ext>
                  </a:extLst>
                </a:gridCol>
              </a:tblGrid>
              <a:tr h="135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63541"/>
                  </a:ext>
                </a:extLst>
              </a:tr>
              <a:tr h="3919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18319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77.627.643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14.282.422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012271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67.628.180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6.273.913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70433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61.463.722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-14.779.312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4.348.743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09039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818.433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77592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1.106.737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98103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13136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35261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30708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4.209.090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307789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05364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004978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984552"/>
                  </a:ext>
                </a:extLst>
              </a:tr>
              <a:tr h="135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23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AC00D7-7FEC-4731-A934-3D6D09794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653988"/>
              </p:ext>
            </p:extLst>
          </p:nvPr>
        </p:nvGraphicFramePr>
        <p:xfrm>
          <a:off x="551384" y="1655175"/>
          <a:ext cx="8068736" cy="4560106"/>
        </p:xfrm>
        <a:graphic>
          <a:graphicData uri="http://schemas.openxmlformats.org/drawingml/2006/table">
            <a:tbl>
              <a:tblPr/>
              <a:tblGrid>
                <a:gridCol w="270401">
                  <a:extLst>
                    <a:ext uri="{9D8B030D-6E8A-4147-A177-3AD203B41FA5}">
                      <a16:colId xmlns:a16="http://schemas.microsoft.com/office/drawing/2014/main" val="1141350621"/>
                    </a:ext>
                  </a:extLst>
                </a:gridCol>
                <a:gridCol w="270401">
                  <a:extLst>
                    <a:ext uri="{9D8B030D-6E8A-4147-A177-3AD203B41FA5}">
                      <a16:colId xmlns:a16="http://schemas.microsoft.com/office/drawing/2014/main" val="1695224366"/>
                    </a:ext>
                  </a:extLst>
                </a:gridCol>
                <a:gridCol w="270401">
                  <a:extLst>
                    <a:ext uri="{9D8B030D-6E8A-4147-A177-3AD203B41FA5}">
                      <a16:colId xmlns:a16="http://schemas.microsoft.com/office/drawing/2014/main" val="1825460839"/>
                    </a:ext>
                  </a:extLst>
                </a:gridCol>
                <a:gridCol w="3050110">
                  <a:extLst>
                    <a:ext uri="{9D8B030D-6E8A-4147-A177-3AD203B41FA5}">
                      <a16:colId xmlns:a16="http://schemas.microsoft.com/office/drawing/2014/main" val="3568098657"/>
                    </a:ext>
                  </a:extLst>
                </a:gridCol>
                <a:gridCol w="724672">
                  <a:extLst>
                    <a:ext uri="{9D8B030D-6E8A-4147-A177-3AD203B41FA5}">
                      <a16:colId xmlns:a16="http://schemas.microsoft.com/office/drawing/2014/main" val="3101578346"/>
                    </a:ext>
                  </a:extLst>
                </a:gridCol>
                <a:gridCol w="724672">
                  <a:extLst>
                    <a:ext uri="{9D8B030D-6E8A-4147-A177-3AD203B41FA5}">
                      <a16:colId xmlns:a16="http://schemas.microsoft.com/office/drawing/2014/main" val="184012540"/>
                    </a:ext>
                  </a:extLst>
                </a:gridCol>
                <a:gridCol w="724672">
                  <a:extLst>
                    <a:ext uri="{9D8B030D-6E8A-4147-A177-3AD203B41FA5}">
                      <a16:colId xmlns:a16="http://schemas.microsoft.com/office/drawing/2014/main" val="325141250"/>
                    </a:ext>
                  </a:extLst>
                </a:gridCol>
                <a:gridCol w="724672">
                  <a:extLst>
                    <a:ext uri="{9D8B030D-6E8A-4147-A177-3AD203B41FA5}">
                      <a16:colId xmlns:a16="http://schemas.microsoft.com/office/drawing/2014/main" val="2294409543"/>
                    </a:ext>
                  </a:extLst>
                </a:gridCol>
                <a:gridCol w="659776">
                  <a:extLst>
                    <a:ext uri="{9D8B030D-6E8A-4147-A177-3AD203B41FA5}">
                      <a16:colId xmlns:a16="http://schemas.microsoft.com/office/drawing/2014/main" val="3501272928"/>
                    </a:ext>
                  </a:extLst>
                </a:gridCol>
                <a:gridCol w="648959">
                  <a:extLst>
                    <a:ext uri="{9D8B030D-6E8A-4147-A177-3AD203B41FA5}">
                      <a16:colId xmlns:a16="http://schemas.microsoft.com/office/drawing/2014/main" val="1196354913"/>
                    </a:ext>
                  </a:extLst>
                </a:gridCol>
              </a:tblGrid>
              <a:tr h="248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8" marR="7718" marT="77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68062"/>
                  </a:ext>
                </a:extLst>
              </a:tr>
              <a:tr h="3733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95921"/>
                  </a:ext>
                </a:extLst>
              </a:tr>
              <a:tr h="160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32.207.222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3.406.227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20.516.979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58827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5.606.614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300.790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4.397.599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040176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1.135.639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-127.003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603.927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3587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03560"/>
                  </a:ext>
                </a:extLst>
              </a:tr>
              <a:tr h="152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39038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66301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22.942.155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13.038.898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1249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22.933.019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13.029.762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83913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9.879.052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836.505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2.297.846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07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22237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383.803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889328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945389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187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12924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1.792.410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9486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8.669.716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7.200.157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93236"/>
                  </a:ext>
                </a:extLst>
              </a:tr>
              <a:tr h="248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90463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077469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33565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77010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09372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45.484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4365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468582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207109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84002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163933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40.691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-26.615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46041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057950"/>
                  </a:ext>
                </a:extLst>
              </a:tr>
              <a:tr h="12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2.408.737</a:t>
                      </a:r>
                    </a:p>
                  </a:txBody>
                  <a:tcPr marL="7718" marR="7718" marT="77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240873,7%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18" marR="7718" marT="77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2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SEPTIEMBRER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7344F9-B17D-4D60-AE58-00B62E8C1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056199"/>
              </p:ext>
            </p:extLst>
          </p:nvPr>
        </p:nvGraphicFramePr>
        <p:xfrm>
          <a:off x="566622" y="1725433"/>
          <a:ext cx="7965818" cy="3441545"/>
        </p:xfrm>
        <a:graphic>
          <a:graphicData uri="http://schemas.openxmlformats.org/drawingml/2006/table">
            <a:tbl>
              <a:tblPr/>
              <a:tblGrid>
                <a:gridCol w="266952">
                  <a:extLst>
                    <a:ext uri="{9D8B030D-6E8A-4147-A177-3AD203B41FA5}">
                      <a16:colId xmlns:a16="http://schemas.microsoft.com/office/drawing/2014/main" val="363121944"/>
                    </a:ext>
                  </a:extLst>
                </a:gridCol>
                <a:gridCol w="266952">
                  <a:extLst>
                    <a:ext uri="{9D8B030D-6E8A-4147-A177-3AD203B41FA5}">
                      <a16:colId xmlns:a16="http://schemas.microsoft.com/office/drawing/2014/main" val="2344184192"/>
                    </a:ext>
                  </a:extLst>
                </a:gridCol>
                <a:gridCol w="266952">
                  <a:extLst>
                    <a:ext uri="{9D8B030D-6E8A-4147-A177-3AD203B41FA5}">
                      <a16:colId xmlns:a16="http://schemas.microsoft.com/office/drawing/2014/main" val="1403338232"/>
                    </a:ext>
                  </a:extLst>
                </a:gridCol>
                <a:gridCol w="3011205">
                  <a:extLst>
                    <a:ext uri="{9D8B030D-6E8A-4147-A177-3AD203B41FA5}">
                      <a16:colId xmlns:a16="http://schemas.microsoft.com/office/drawing/2014/main" val="753955031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1993527678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4129824443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818844971"/>
                    </a:ext>
                  </a:extLst>
                </a:gridCol>
                <a:gridCol w="715429">
                  <a:extLst>
                    <a:ext uri="{9D8B030D-6E8A-4147-A177-3AD203B41FA5}">
                      <a16:colId xmlns:a16="http://schemas.microsoft.com/office/drawing/2014/main" val="1135626755"/>
                    </a:ext>
                  </a:extLst>
                </a:gridCol>
                <a:gridCol w="651359">
                  <a:extLst>
                    <a:ext uri="{9D8B030D-6E8A-4147-A177-3AD203B41FA5}">
                      <a16:colId xmlns:a16="http://schemas.microsoft.com/office/drawing/2014/main" val="1445198801"/>
                    </a:ext>
                  </a:extLst>
                </a:gridCol>
                <a:gridCol w="640682">
                  <a:extLst>
                    <a:ext uri="{9D8B030D-6E8A-4147-A177-3AD203B41FA5}">
                      <a16:colId xmlns:a16="http://schemas.microsoft.com/office/drawing/2014/main" val="1335989528"/>
                    </a:ext>
                  </a:extLst>
                </a:gridCol>
              </a:tblGrid>
              <a:tr h="130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13896"/>
                  </a:ext>
                </a:extLst>
              </a:tr>
              <a:tr h="391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67217"/>
                  </a:ext>
                </a:extLst>
              </a:tr>
              <a:tr h="167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31.502.834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24972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4.722.729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96679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763.328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9743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41.131.955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22.494.615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8168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70325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7955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39.484.154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20.846.815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7012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-3.008.118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45821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94956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944053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66902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8.685.002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6.547.172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6690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47206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495859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12.052.332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2.771.619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24279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08043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42030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2.609.560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270629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895510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557557"/>
                  </a:ext>
                </a:extLst>
              </a:tr>
              <a:tr h="13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72077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3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SEPTIEMBRER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CF04B0-3CEC-4CFC-B3EB-9F62DE837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0003"/>
              </p:ext>
            </p:extLst>
          </p:nvPr>
        </p:nvGraphicFramePr>
        <p:xfrm>
          <a:off x="549756" y="1824064"/>
          <a:ext cx="8064897" cy="1817007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4081032267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207893633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614543946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158715897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0839217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847379525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671963656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770675825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2756117892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329553424"/>
                    </a:ext>
                  </a:extLst>
                </a:gridCol>
              </a:tblGrid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602996"/>
                  </a:ext>
                </a:extLst>
              </a:tr>
              <a:tr h="388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68839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50915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193267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51369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38746"/>
                  </a:ext>
                </a:extLst>
              </a:tr>
              <a:tr h="124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01100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9002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612358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546679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807910"/>
                  </a:ext>
                </a:extLst>
              </a:tr>
              <a:tr h="129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63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AB32CE-9F44-49B3-AB2E-6A881833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64988"/>
              </p:ext>
            </p:extLst>
          </p:nvPr>
        </p:nvGraphicFramePr>
        <p:xfrm>
          <a:off x="512223" y="1820372"/>
          <a:ext cx="8010527" cy="3539402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1661262851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3978641456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613863559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298080094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410950756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405495323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652385185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32009893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3623699264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2576389456"/>
                    </a:ext>
                  </a:extLst>
                </a:gridCol>
              </a:tblGrid>
              <a:tr h="129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679224"/>
                  </a:ext>
                </a:extLst>
              </a:tr>
              <a:tr h="387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88550"/>
                  </a:ext>
                </a:extLst>
              </a:tr>
              <a:tr h="165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20.821.510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-845.491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13.454.737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25434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9.163.700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6.953.296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54922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3.677.519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9946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33267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97836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-496.357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81535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5987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02320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94109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137910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49800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1.396.516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345620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35253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209159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176391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29627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196476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16591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763165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47954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403897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97164"/>
                  </a:ext>
                </a:extLst>
              </a:tr>
              <a:tr h="129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74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0BBC39-93B4-4B5C-892E-516278C08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11217"/>
              </p:ext>
            </p:extLst>
          </p:nvPr>
        </p:nvGraphicFramePr>
        <p:xfrm>
          <a:off x="563417" y="1886352"/>
          <a:ext cx="7963068" cy="2496794"/>
        </p:xfrm>
        <a:graphic>
          <a:graphicData uri="http://schemas.openxmlformats.org/drawingml/2006/table">
            <a:tbl>
              <a:tblPr/>
              <a:tblGrid>
                <a:gridCol w="266859">
                  <a:extLst>
                    <a:ext uri="{9D8B030D-6E8A-4147-A177-3AD203B41FA5}">
                      <a16:colId xmlns:a16="http://schemas.microsoft.com/office/drawing/2014/main" val="2046765937"/>
                    </a:ext>
                  </a:extLst>
                </a:gridCol>
                <a:gridCol w="266859">
                  <a:extLst>
                    <a:ext uri="{9D8B030D-6E8A-4147-A177-3AD203B41FA5}">
                      <a16:colId xmlns:a16="http://schemas.microsoft.com/office/drawing/2014/main" val="4231929099"/>
                    </a:ext>
                  </a:extLst>
                </a:gridCol>
                <a:gridCol w="266859">
                  <a:extLst>
                    <a:ext uri="{9D8B030D-6E8A-4147-A177-3AD203B41FA5}">
                      <a16:colId xmlns:a16="http://schemas.microsoft.com/office/drawing/2014/main" val="3281163298"/>
                    </a:ext>
                  </a:extLst>
                </a:gridCol>
                <a:gridCol w="3010167">
                  <a:extLst>
                    <a:ext uri="{9D8B030D-6E8A-4147-A177-3AD203B41FA5}">
                      <a16:colId xmlns:a16="http://schemas.microsoft.com/office/drawing/2014/main" val="1082563368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2861712064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285507975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2528864758"/>
                    </a:ext>
                  </a:extLst>
                </a:gridCol>
                <a:gridCol w="715182">
                  <a:extLst>
                    <a:ext uri="{9D8B030D-6E8A-4147-A177-3AD203B41FA5}">
                      <a16:colId xmlns:a16="http://schemas.microsoft.com/office/drawing/2014/main" val="1879093449"/>
                    </a:ext>
                  </a:extLst>
                </a:gridCol>
                <a:gridCol w="651135">
                  <a:extLst>
                    <a:ext uri="{9D8B030D-6E8A-4147-A177-3AD203B41FA5}">
                      <a16:colId xmlns:a16="http://schemas.microsoft.com/office/drawing/2014/main" val="600186099"/>
                    </a:ext>
                  </a:extLst>
                </a:gridCol>
                <a:gridCol w="640461">
                  <a:extLst>
                    <a:ext uri="{9D8B030D-6E8A-4147-A177-3AD203B41FA5}">
                      <a16:colId xmlns:a16="http://schemas.microsoft.com/office/drawing/2014/main" val="275510474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150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6284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2.340.998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270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1.021.855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606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85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947.906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937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947.906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921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03161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962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95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7906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196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066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58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18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231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923FFD5-4711-4F7D-82AE-B17BA3D56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11657"/>
              </p:ext>
            </p:extLst>
          </p:nvPr>
        </p:nvGraphicFramePr>
        <p:xfrm>
          <a:off x="542146" y="1995801"/>
          <a:ext cx="8064898" cy="3008210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114652255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424363371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654958119"/>
                    </a:ext>
                  </a:extLst>
                </a:gridCol>
                <a:gridCol w="3147536">
                  <a:extLst>
                    <a:ext uri="{9D8B030D-6E8A-4147-A177-3AD203B41FA5}">
                      <a16:colId xmlns:a16="http://schemas.microsoft.com/office/drawing/2014/main" val="296912775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249984159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29801728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57541274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223487514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80945293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823982902"/>
                    </a:ext>
                  </a:extLst>
                </a:gridCol>
              </a:tblGrid>
              <a:tr h="129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888851"/>
                  </a:ext>
                </a:extLst>
              </a:tr>
              <a:tr h="380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95905"/>
                  </a:ext>
                </a:extLst>
              </a:tr>
              <a:tr h="163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42.842.005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59349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58.064.026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40.473.492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048039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454148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91822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32.899.978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998450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25203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7.730.746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62733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82841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17.236.555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7.376.766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94697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563.095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775771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206414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2.648.516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31712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340719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-60.391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16129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32173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4846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137756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66775"/>
                  </a:ext>
                </a:extLst>
              </a:tr>
              <a:tr h="12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473702,6%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709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703651"/>
              </p:ext>
            </p:extLst>
          </p:nvPr>
        </p:nvGraphicFramePr>
        <p:xfrm>
          <a:off x="1426368" y="2174477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721567"/>
            <a:ext cx="757185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550926"/>
              </p:ext>
            </p:extLst>
          </p:nvPr>
        </p:nvGraphicFramePr>
        <p:xfrm>
          <a:off x="1425600" y="2348880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4345A69-D7BA-4601-B23D-C9E1BB29D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02382"/>
              </p:ext>
            </p:extLst>
          </p:nvPr>
        </p:nvGraphicFramePr>
        <p:xfrm>
          <a:off x="539552" y="1909534"/>
          <a:ext cx="8041076" cy="2207223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771813976"/>
                    </a:ext>
                  </a:extLst>
                </a:gridCol>
                <a:gridCol w="3253347">
                  <a:extLst>
                    <a:ext uri="{9D8B030D-6E8A-4147-A177-3AD203B41FA5}">
                      <a16:colId xmlns:a16="http://schemas.microsoft.com/office/drawing/2014/main" val="2245365080"/>
                    </a:ext>
                  </a:extLst>
                </a:gridCol>
                <a:gridCol w="772959">
                  <a:extLst>
                    <a:ext uri="{9D8B030D-6E8A-4147-A177-3AD203B41FA5}">
                      <a16:colId xmlns:a16="http://schemas.microsoft.com/office/drawing/2014/main" val="812735465"/>
                    </a:ext>
                  </a:extLst>
                </a:gridCol>
                <a:gridCol w="772959">
                  <a:extLst>
                    <a:ext uri="{9D8B030D-6E8A-4147-A177-3AD203B41FA5}">
                      <a16:colId xmlns:a16="http://schemas.microsoft.com/office/drawing/2014/main" val="2136569018"/>
                    </a:ext>
                  </a:extLst>
                </a:gridCol>
                <a:gridCol w="772959">
                  <a:extLst>
                    <a:ext uri="{9D8B030D-6E8A-4147-A177-3AD203B41FA5}">
                      <a16:colId xmlns:a16="http://schemas.microsoft.com/office/drawing/2014/main" val="3971035120"/>
                    </a:ext>
                  </a:extLst>
                </a:gridCol>
                <a:gridCol w="772959">
                  <a:extLst>
                    <a:ext uri="{9D8B030D-6E8A-4147-A177-3AD203B41FA5}">
                      <a16:colId xmlns:a16="http://schemas.microsoft.com/office/drawing/2014/main" val="1059352702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837194303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3487724844"/>
                    </a:ext>
                  </a:extLst>
                </a:gridCol>
              </a:tblGrid>
              <a:tr h="1368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598470"/>
                  </a:ext>
                </a:extLst>
              </a:tr>
              <a:tr h="419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124728"/>
                  </a:ext>
                </a:extLst>
              </a:tr>
              <a:tr h="145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908.703.352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233.521.231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438.417.546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00461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80.462.918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4.614.999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60.834.189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90116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14.644.119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-1.369.551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7.503.999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90337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67058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656.780.571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220.858.932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300.167.494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65443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19.099.480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41489,9%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25038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4305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2.031.807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-1.095.985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58204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-442.321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572.606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40812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120.819.742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-15.394.367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37.173.627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277570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31.022.645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032541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85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FAD05F-6834-4524-A085-D3AACBDB7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539864"/>
              </p:ext>
            </p:extLst>
          </p:nvPr>
        </p:nvGraphicFramePr>
        <p:xfrm>
          <a:off x="575866" y="1916832"/>
          <a:ext cx="7992262" cy="253111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1203490576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4227462287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415309763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841815941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10713842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202835889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495949967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978006835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043372045"/>
                    </a:ext>
                  </a:extLst>
                </a:gridCol>
              </a:tblGrid>
              <a:tr h="132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4758"/>
                  </a:ext>
                </a:extLst>
              </a:tr>
              <a:tr h="406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862022"/>
                  </a:ext>
                </a:extLst>
              </a:tr>
              <a:tr h="174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540.904.463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226.526.078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234.342.053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350276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88.442.519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14.040.831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63.459.894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53502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46202"/>
                  </a:ext>
                </a:extLst>
              </a:tr>
              <a:tr h="1576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452.407.944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212.431.247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170.867.327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46812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90.435.011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61.526.483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67811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8.390.531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-77.470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6.507.254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121457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119.953.135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-8.588.322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47.204.855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536972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32.207.222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3.406.227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20.516.979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45903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53.161.146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10.973.208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31.502.834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804204"/>
                  </a:ext>
                </a:extLst>
              </a:tr>
              <a:tr h="16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20.821.510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-845.491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13.454.737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497557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65.227.096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2.197.426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45.183.003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58412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4.794.556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2.340.998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890978"/>
                  </a:ext>
                </a:extLst>
              </a:tr>
              <a:tr h="132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60.432.540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2.057.623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42.842.005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50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A68282-A6AD-4179-8349-026F1D0F0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0503"/>
              </p:ext>
            </p:extLst>
          </p:nvPr>
        </p:nvGraphicFramePr>
        <p:xfrm>
          <a:off x="547184" y="1725711"/>
          <a:ext cx="8008663" cy="3819421"/>
        </p:xfrm>
        <a:graphic>
          <a:graphicData uri="http://schemas.openxmlformats.org/drawingml/2006/table">
            <a:tbl>
              <a:tblPr/>
              <a:tblGrid>
                <a:gridCol w="268387">
                  <a:extLst>
                    <a:ext uri="{9D8B030D-6E8A-4147-A177-3AD203B41FA5}">
                      <a16:colId xmlns:a16="http://schemas.microsoft.com/office/drawing/2014/main" val="3480394601"/>
                    </a:ext>
                  </a:extLst>
                </a:gridCol>
                <a:gridCol w="268387">
                  <a:extLst>
                    <a:ext uri="{9D8B030D-6E8A-4147-A177-3AD203B41FA5}">
                      <a16:colId xmlns:a16="http://schemas.microsoft.com/office/drawing/2014/main" val="146980402"/>
                    </a:ext>
                  </a:extLst>
                </a:gridCol>
                <a:gridCol w="268387">
                  <a:extLst>
                    <a:ext uri="{9D8B030D-6E8A-4147-A177-3AD203B41FA5}">
                      <a16:colId xmlns:a16="http://schemas.microsoft.com/office/drawing/2014/main" val="455178737"/>
                    </a:ext>
                  </a:extLst>
                </a:gridCol>
                <a:gridCol w="3027402">
                  <a:extLst>
                    <a:ext uri="{9D8B030D-6E8A-4147-A177-3AD203B41FA5}">
                      <a16:colId xmlns:a16="http://schemas.microsoft.com/office/drawing/2014/main" val="4091463850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540109720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1439357992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3050159775"/>
                    </a:ext>
                  </a:extLst>
                </a:gridCol>
                <a:gridCol w="719277">
                  <a:extLst>
                    <a:ext uri="{9D8B030D-6E8A-4147-A177-3AD203B41FA5}">
                      <a16:colId xmlns:a16="http://schemas.microsoft.com/office/drawing/2014/main" val="2957622262"/>
                    </a:ext>
                  </a:extLst>
                </a:gridCol>
                <a:gridCol w="654864">
                  <a:extLst>
                    <a:ext uri="{9D8B030D-6E8A-4147-A177-3AD203B41FA5}">
                      <a16:colId xmlns:a16="http://schemas.microsoft.com/office/drawing/2014/main" val="1257573261"/>
                    </a:ext>
                  </a:extLst>
                </a:gridCol>
                <a:gridCol w="644128">
                  <a:extLst>
                    <a:ext uri="{9D8B030D-6E8A-4147-A177-3AD203B41FA5}">
                      <a16:colId xmlns:a16="http://schemas.microsoft.com/office/drawing/2014/main" val="4082815561"/>
                    </a:ext>
                  </a:extLst>
                </a:gridCol>
              </a:tblGrid>
              <a:tr h="130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595844"/>
                  </a:ext>
                </a:extLst>
              </a:tr>
              <a:tr h="389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792335"/>
                  </a:ext>
                </a:extLst>
              </a:tr>
              <a:tr h="167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88.442.519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14.040.831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63.459.894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27788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24.689.229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186161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1.693.397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312931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793515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986081,8%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22546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53.056.231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36.747.618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98589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62394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877937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51.250.983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60799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99720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6.444.229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50416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87312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704622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59737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3294"/>
                  </a:ext>
                </a:extLst>
              </a:tr>
              <a:tr h="135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325.421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16692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463.732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121632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04646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58165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76359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5.614.861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8.898.088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99758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62362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114944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06771"/>
                  </a:ext>
                </a:extLst>
              </a:tr>
              <a:tr h="130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651A9D-CF09-4DC6-9B58-F951164EF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36076"/>
              </p:ext>
            </p:extLst>
          </p:nvPr>
        </p:nvGraphicFramePr>
        <p:xfrm>
          <a:off x="548803" y="1780024"/>
          <a:ext cx="8015824" cy="1808930"/>
        </p:xfrm>
        <a:graphic>
          <a:graphicData uri="http://schemas.openxmlformats.org/drawingml/2006/table">
            <a:tbl>
              <a:tblPr/>
              <a:tblGrid>
                <a:gridCol w="268627">
                  <a:extLst>
                    <a:ext uri="{9D8B030D-6E8A-4147-A177-3AD203B41FA5}">
                      <a16:colId xmlns:a16="http://schemas.microsoft.com/office/drawing/2014/main" val="1036004685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1055423443"/>
                    </a:ext>
                  </a:extLst>
                </a:gridCol>
                <a:gridCol w="268627">
                  <a:extLst>
                    <a:ext uri="{9D8B030D-6E8A-4147-A177-3AD203B41FA5}">
                      <a16:colId xmlns:a16="http://schemas.microsoft.com/office/drawing/2014/main" val="2700008100"/>
                    </a:ext>
                  </a:extLst>
                </a:gridCol>
                <a:gridCol w="3030110">
                  <a:extLst>
                    <a:ext uri="{9D8B030D-6E8A-4147-A177-3AD203B41FA5}">
                      <a16:colId xmlns:a16="http://schemas.microsoft.com/office/drawing/2014/main" val="113515758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4186074117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1421786178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2697792654"/>
                    </a:ext>
                  </a:extLst>
                </a:gridCol>
                <a:gridCol w="719920">
                  <a:extLst>
                    <a:ext uri="{9D8B030D-6E8A-4147-A177-3AD203B41FA5}">
                      <a16:colId xmlns:a16="http://schemas.microsoft.com/office/drawing/2014/main" val="1145403685"/>
                    </a:ext>
                  </a:extLst>
                </a:gridCol>
                <a:gridCol w="655449">
                  <a:extLst>
                    <a:ext uri="{9D8B030D-6E8A-4147-A177-3AD203B41FA5}">
                      <a16:colId xmlns:a16="http://schemas.microsoft.com/office/drawing/2014/main" val="4080323668"/>
                    </a:ext>
                  </a:extLst>
                </a:gridCol>
                <a:gridCol w="644704">
                  <a:extLst>
                    <a:ext uri="{9D8B030D-6E8A-4147-A177-3AD203B41FA5}">
                      <a16:colId xmlns:a16="http://schemas.microsoft.com/office/drawing/2014/main" val="68925671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9617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948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14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857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83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67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357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847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6.839.833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04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930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369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5.942.232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069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23878" y="1531023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ADF178C-9868-48C9-8049-0B2D939D3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90290"/>
              </p:ext>
            </p:extLst>
          </p:nvPr>
        </p:nvGraphicFramePr>
        <p:xfrm>
          <a:off x="523878" y="1915284"/>
          <a:ext cx="8096239" cy="3552608"/>
        </p:xfrm>
        <a:graphic>
          <a:graphicData uri="http://schemas.openxmlformats.org/drawingml/2006/table">
            <a:tbl>
              <a:tblPr/>
              <a:tblGrid>
                <a:gridCol w="271322">
                  <a:extLst>
                    <a:ext uri="{9D8B030D-6E8A-4147-A177-3AD203B41FA5}">
                      <a16:colId xmlns:a16="http://schemas.microsoft.com/office/drawing/2014/main" val="8467836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3421816374"/>
                    </a:ext>
                  </a:extLst>
                </a:gridCol>
                <a:gridCol w="271322">
                  <a:extLst>
                    <a:ext uri="{9D8B030D-6E8A-4147-A177-3AD203B41FA5}">
                      <a16:colId xmlns:a16="http://schemas.microsoft.com/office/drawing/2014/main" val="1018738392"/>
                    </a:ext>
                  </a:extLst>
                </a:gridCol>
                <a:gridCol w="3060508">
                  <a:extLst>
                    <a:ext uri="{9D8B030D-6E8A-4147-A177-3AD203B41FA5}">
                      <a16:colId xmlns:a16="http://schemas.microsoft.com/office/drawing/2014/main" val="352337713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855642001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3362292572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953901743"/>
                    </a:ext>
                  </a:extLst>
                </a:gridCol>
                <a:gridCol w="727142">
                  <a:extLst>
                    <a:ext uri="{9D8B030D-6E8A-4147-A177-3AD203B41FA5}">
                      <a16:colId xmlns:a16="http://schemas.microsoft.com/office/drawing/2014/main" val="2173601385"/>
                    </a:ext>
                  </a:extLst>
                </a:gridCol>
                <a:gridCol w="662025">
                  <a:extLst>
                    <a:ext uri="{9D8B030D-6E8A-4147-A177-3AD203B41FA5}">
                      <a16:colId xmlns:a16="http://schemas.microsoft.com/office/drawing/2014/main" val="3267295411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1946488526"/>
                    </a:ext>
                  </a:extLst>
                </a:gridCol>
              </a:tblGrid>
              <a:tr h="130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123626"/>
                  </a:ext>
                </a:extLst>
              </a:tr>
              <a:tr h="3898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1928"/>
                  </a:ext>
                </a:extLst>
              </a:tr>
              <a:tr h="167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452.407.944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212.431.247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170.867.327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34246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447.851.776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207.876.079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166.311.838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5770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213.213.023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212.426.913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577292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08388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212.426.913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212.426.913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54950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119.780.038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43225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998068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9893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44867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34619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4539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08884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795413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891688"/>
                  </a:ext>
                </a:extLst>
              </a:tr>
              <a:tr h="254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059088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5647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649952"/>
                  </a:ext>
                </a:extLst>
              </a:tr>
              <a:tr h="135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95.424.592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-4.220.834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45.981.523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539619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38.397.596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-1.531.504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27.381.785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385350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21463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25921"/>
                  </a:ext>
                </a:extLst>
              </a:tr>
              <a:tr h="130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14.004.900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5535</TotalTime>
  <Words>5787</Words>
  <Application>Microsoft Office PowerPoint</Application>
  <PresentationFormat>Presentación en pantalla (4:3)</PresentationFormat>
  <Paragraphs>3325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SEPTIEMBRE DE 2020 PARTIDA 21:  MINISTERIO DE DESARROLLO SOCIAL</vt:lpstr>
      <vt:lpstr>EJECUCIÓN ACUMULADA DE GASTOS A SEPTIEMBRE DE 2020  PARTIDA 21 MINISTERIO DE DESARROLLO SOCIAL</vt:lpstr>
      <vt:lpstr>Presentación de PowerPoint</vt:lpstr>
      <vt:lpstr>Presentación de PowerPoint</vt:lpstr>
      <vt:lpstr>EJECUCIÓN ACUMULADA DE GASTOS A SEPTIEMBRE DE 2020  PARTIDA 21 MINISTERIO DE DESARROLLO SOCIAL</vt:lpstr>
      <vt:lpstr>EJECUCIÓN ACUMULADA DE GASTOS A SEPTIEMBRE DE 2020  PARTIDA 2I RESUMEN POR CAPÍTULOS</vt:lpstr>
      <vt:lpstr>EJECUCIÓN ACUMULADA DE GASTOS A SEPTIEMBRE DE 2020  PARTIDA 21. CAPÍTULO 01. PROGRAMA 01:  SUBSECRETARÍA DE SERVICIOS SOCIALES</vt:lpstr>
      <vt:lpstr>EJECUCIÓN ACUMULADA DE GASTOS A SEPTIEMBRE DE 2020  PARTIDA 21. CAPÍTULO 01. PROGRAMA 01:  SUBSECRETARÍA DE SERVICIOS SOCIALES</vt:lpstr>
      <vt:lpstr>EJECUCIÓN ACUMULADA DE GASTOS A SEPTIEMBRE DE 2020  PARTIDA 21. CAPÍTULO 01. PROGRAMA 05:  INGRESO ÉTICO FAMILIAR Y SISTEMA CHILE SOLIDARIO</vt:lpstr>
      <vt:lpstr>EJECUCIÓN ACUMULADA DE GASTOS A SEPTIEMBRE DE 2020  PARTIDA 21. CAPÍTULO 01. PROGRAMA 05:  INGRESO ÉTICO FAMILIAR Y SISTEMA CHILE SOLIDARIO</vt:lpstr>
      <vt:lpstr>EJECUCIÓN ACUMULADA DE GASTOS A SEPTIEMBRE DE 2020  PARTIDA 21. CAPÍTULO 02. PROGRAMA 01:  FONDO DE SOLIDARIDAD E INVERSIÓN SOCIAL</vt:lpstr>
      <vt:lpstr>EJECUCIÓN ACUMULADA DE GASTOS A SEPTIEMBRE DE 2020  PARTIDA 21. CAPÍTULO 05. PROGRAMA 01:  INSTITUTO NACIONAL DE LA JUVENTUD</vt:lpstr>
      <vt:lpstr>EJECUCIÓN ACUMULADA DE GASTOS A SEPTIEMBRE DE 2020  PARTIDA 21. CAPÍTULO 06. PROGRAMA 01:  CORPORACIÓN NACIONAL DE DESARROLLO INDÍGENA</vt:lpstr>
      <vt:lpstr>EJECUCIÓN ACUMULADA DE GASTOS A SEPTIEMBRE DE 2020  PARTIDA 21. CAPÍTULO 06. PROGRAMA 01:  CORPORACIÓN NACIONAL DE DESARROLLO INDÍGENA</vt:lpstr>
      <vt:lpstr>EJECUCIÓN ACUMULADA DE GASTOS A SEPTIEMBRE DE 2020  PARTIDA 21. CAPÍTULO 07. PROGRAMA 01:  SERVICIO NACIONAL DE LA DISCAPACIDAD</vt:lpstr>
      <vt:lpstr>EJECUCIÓN ACUMULADA DE GASTOS A SEPTIEMBRE DE 2020  PARTIDA 21. CAPÍTULO 08. PROGRAMA 01:  SERVICIO NACIONAL DEL ADULTO SEPTIEMBRER</vt:lpstr>
      <vt:lpstr>EJECUCIÓN ACUMULADA DE GASTOS A SEPTIEMBRE DE 2020  PARTIDA 21. CAPÍTULO 08. PROGRAMA 01:  SERVICIO NACIONAL DEL ADULTO SEPTIEMBRER</vt:lpstr>
      <vt:lpstr>EJECUCIÓN ACUMULADA DE GASTOS A SEPTIEMBRE DE 2020  PARTIDA 21. CAPÍTULO 09. PROGRAMA 01:  SUBSECRETARÍA DE EVALUACIÓN SOCIAL</vt:lpstr>
      <vt:lpstr>EJECUCIÓN ACUMULADA DE GASTOS A SEPTIEMBRE DE 2020  PARTIDA 21. CAPÍTULO 10. PROGRAMA 01:  SUBSECRETARÍA DE LA NIÑEZ</vt:lpstr>
      <vt:lpstr>EJECUCIÓN ACUMULADA DE GASTOS A SEPTIEMBRE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331</cp:revision>
  <cp:lastPrinted>2019-10-14T14:51:48Z</cp:lastPrinted>
  <dcterms:created xsi:type="dcterms:W3CDTF">2016-06-23T13:38:47Z</dcterms:created>
  <dcterms:modified xsi:type="dcterms:W3CDTF">2020-12-21T15:09:34Z</dcterms:modified>
</cp:coreProperties>
</file>