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3-4281-8072-0AC7E04C0901}"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E3-4281-8072-0AC7E04C0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003400"/>
        <c:axId val="203008496"/>
      </c:barChart>
      <c:catAx>
        <c:axId val="20300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008496"/>
        <c:crosses val="autoZero"/>
        <c:auto val="1"/>
        <c:lblAlgn val="ctr"/>
        <c:lblOffset val="100"/>
        <c:noMultiLvlLbl val="0"/>
      </c:catAx>
      <c:valAx>
        <c:axId val="2030084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00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1-4CDD-A8A1-F28D3E9A19AA}"/>
            </c:ext>
          </c:extLst>
        </c:ser>
        <c:ser>
          <c:idx val="2"/>
          <c:order val="1"/>
          <c:tx>
            <c:strRef>
              <c:f>'Partida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19'!$D$30:$O$30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1-4CDD-A8A1-F28D3E9A19AA}"/>
            </c:ext>
          </c:extLst>
        </c:ser>
        <c:ser>
          <c:idx val="1"/>
          <c:order val="2"/>
          <c:tx>
            <c:strRef>
              <c:f>'Partida 19'!$C$31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19'!$D$31:$L$31</c:f>
              <c:numCache>
                <c:formatCode>0.0%</c:formatCode>
                <c:ptCount val="9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1-4CDD-A8A1-F28D3E9A19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632272"/>
        <c:axId val="327633056"/>
      </c:barChart>
      <c:catAx>
        <c:axId val="3276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3056"/>
        <c:crosses val="autoZero"/>
        <c:auto val="1"/>
        <c:lblAlgn val="ctr"/>
        <c:lblOffset val="100"/>
        <c:noMultiLvlLbl val="0"/>
      </c:catAx>
      <c:valAx>
        <c:axId val="327633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22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CE-406B-8BA4-52C9AB7E3376}"/>
            </c:ext>
          </c:extLst>
        </c:ser>
        <c:ser>
          <c:idx val="0"/>
          <c:order val="1"/>
          <c:tx>
            <c:strRef>
              <c:f>'Partida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19'!$D$23:$O$23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CE-406B-8BA4-52C9AB7E3376}"/>
            </c:ext>
          </c:extLst>
        </c:ser>
        <c:ser>
          <c:idx val="1"/>
          <c:order val="2"/>
          <c:tx>
            <c:strRef>
              <c:f>'Partida 19'!$C$24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CE-406B-8BA4-52C9AB7E3376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CE-406B-8BA4-52C9AB7E3376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CE-406B-8BA4-52C9AB7E3376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CE-406B-8BA4-52C9AB7E3376}"/>
                </c:ext>
              </c:extLst>
            </c:dLbl>
            <c:dLbl>
              <c:idx val="4"/>
              <c:layout>
                <c:manualLayout>
                  <c:x val="-5.5843181153244374E-2"/>
                  <c:y val="-5.388003965729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CE-406B-8BA4-52C9AB7E3376}"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CE-406B-8BA4-52C9AB7E3376}"/>
                </c:ext>
              </c:extLst>
            </c:dLbl>
            <c:dLbl>
              <c:idx val="6"/>
              <c:layout>
                <c:manualLayout>
                  <c:x val="-6.2466343564889608E-2"/>
                  <c:y val="-2.515722439881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CE-406B-8BA4-52C9AB7E3376}"/>
                </c:ext>
              </c:extLst>
            </c:dLbl>
            <c:dLbl>
              <c:idx val="7"/>
              <c:layout>
                <c:manualLayout>
                  <c:x val="-6.0312331717824449E-2"/>
                  <c:y val="-2.515722439881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CE-406B-8BA4-52C9AB7E3376}"/>
                </c:ext>
              </c:extLst>
            </c:dLbl>
            <c:dLbl>
              <c:idx val="8"/>
              <c:layout>
                <c:manualLayout>
                  <c:x val="-5.6004308023694209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CE-406B-8BA4-52C9AB7E33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19'!$D$24:$L$24</c:f>
              <c:numCache>
                <c:formatCode>0.0%</c:formatCode>
                <c:ptCount val="9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5CE-406B-8BA4-52C9AB7E3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632664"/>
        <c:axId val="327627960"/>
      </c:lineChart>
      <c:catAx>
        <c:axId val="32763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27960"/>
        <c:crosses val="autoZero"/>
        <c:auto val="1"/>
        <c:lblAlgn val="ctr"/>
        <c:lblOffset val="100"/>
        <c:noMultiLvlLbl val="0"/>
      </c:catAx>
      <c:valAx>
        <c:axId val="327627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2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6406"/>
              </p:ext>
            </p:extLst>
          </p:nvPr>
        </p:nvGraphicFramePr>
        <p:xfrm>
          <a:off x="475067" y="2050872"/>
          <a:ext cx="8211734" cy="3250331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2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11.382.256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-3.597.409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4.213.735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58014" y="5242372"/>
            <a:ext cx="809592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871000-8146-4A19-8727-A23E0DA37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0699"/>
              </p:ext>
            </p:extLst>
          </p:nvPr>
        </p:nvGraphicFramePr>
        <p:xfrm>
          <a:off x="590872" y="2006554"/>
          <a:ext cx="8063070" cy="3235818"/>
        </p:xfrm>
        <a:graphic>
          <a:graphicData uri="http://schemas.openxmlformats.org/drawingml/2006/table">
            <a:tbl>
              <a:tblPr/>
              <a:tblGrid>
                <a:gridCol w="807814">
                  <a:extLst>
                    <a:ext uri="{9D8B030D-6E8A-4147-A177-3AD203B41FA5}">
                      <a16:colId xmlns:a16="http://schemas.microsoft.com/office/drawing/2014/main" val="2077286705"/>
                    </a:ext>
                  </a:extLst>
                </a:gridCol>
                <a:gridCol w="298409">
                  <a:extLst>
                    <a:ext uri="{9D8B030D-6E8A-4147-A177-3AD203B41FA5}">
                      <a16:colId xmlns:a16="http://schemas.microsoft.com/office/drawing/2014/main" val="2129129959"/>
                    </a:ext>
                  </a:extLst>
                </a:gridCol>
                <a:gridCol w="298409">
                  <a:extLst>
                    <a:ext uri="{9D8B030D-6E8A-4147-A177-3AD203B41FA5}">
                      <a16:colId xmlns:a16="http://schemas.microsoft.com/office/drawing/2014/main" val="2593112051"/>
                    </a:ext>
                  </a:extLst>
                </a:gridCol>
                <a:gridCol w="2703766">
                  <a:extLst>
                    <a:ext uri="{9D8B030D-6E8A-4147-A177-3AD203B41FA5}">
                      <a16:colId xmlns:a16="http://schemas.microsoft.com/office/drawing/2014/main" val="3799883753"/>
                    </a:ext>
                  </a:extLst>
                </a:gridCol>
                <a:gridCol w="807814">
                  <a:extLst>
                    <a:ext uri="{9D8B030D-6E8A-4147-A177-3AD203B41FA5}">
                      <a16:colId xmlns:a16="http://schemas.microsoft.com/office/drawing/2014/main" val="1076350147"/>
                    </a:ext>
                  </a:extLst>
                </a:gridCol>
                <a:gridCol w="807814">
                  <a:extLst>
                    <a:ext uri="{9D8B030D-6E8A-4147-A177-3AD203B41FA5}">
                      <a16:colId xmlns:a16="http://schemas.microsoft.com/office/drawing/2014/main" val="4106567345"/>
                    </a:ext>
                  </a:extLst>
                </a:gridCol>
                <a:gridCol w="807814">
                  <a:extLst>
                    <a:ext uri="{9D8B030D-6E8A-4147-A177-3AD203B41FA5}">
                      <a16:colId xmlns:a16="http://schemas.microsoft.com/office/drawing/2014/main" val="3025321897"/>
                    </a:ext>
                  </a:extLst>
                </a:gridCol>
                <a:gridCol w="807814">
                  <a:extLst>
                    <a:ext uri="{9D8B030D-6E8A-4147-A177-3AD203B41FA5}">
                      <a16:colId xmlns:a16="http://schemas.microsoft.com/office/drawing/2014/main" val="1429915208"/>
                    </a:ext>
                  </a:extLst>
                </a:gridCol>
                <a:gridCol w="723416">
                  <a:extLst>
                    <a:ext uri="{9D8B030D-6E8A-4147-A177-3AD203B41FA5}">
                      <a16:colId xmlns:a16="http://schemas.microsoft.com/office/drawing/2014/main" val="2327802635"/>
                    </a:ext>
                  </a:extLst>
                </a:gridCol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16121"/>
                  </a:ext>
                </a:extLst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39846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-739.628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7.587.490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48307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6.167.641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8559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4097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3921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37930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631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58703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2156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02189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18758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6549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3273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106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6596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03480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825420"/>
                  </a:ext>
                </a:extLst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5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4315" y="6164249"/>
            <a:ext cx="8105750" cy="27358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1B8E12-A4E5-46B5-B9F4-9C07CE969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74309"/>
              </p:ext>
            </p:extLst>
          </p:nvPr>
        </p:nvGraphicFramePr>
        <p:xfrm>
          <a:off x="519124" y="1696435"/>
          <a:ext cx="8105751" cy="4467814"/>
        </p:xfrm>
        <a:graphic>
          <a:graphicData uri="http://schemas.openxmlformats.org/drawingml/2006/table">
            <a:tbl>
              <a:tblPr/>
              <a:tblGrid>
                <a:gridCol w="812090">
                  <a:extLst>
                    <a:ext uri="{9D8B030D-6E8A-4147-A177-3AD203B41FA5}">
                      <a16:colId xmlns:a16="http://schemas.microsoft.com/office/drawing/2014/main" val="2442851971"/>
                    </a:ext>
                  </a:extLst>
                </a:gridCol>
                <a:gridCol w="299989">
                  <a:extLst>
                    <a:ext uri="{9D8B030D-6E8A-4147-A177-3AD203B41FA5}">
                      <a16:colId xmlns:a16="http://schemas.microsoft.com/office/drawing/2014/main" val="277835932"/>
                    </a:ext>
                  </a:extLst>
                </a:gridCol>
                <a:gridCol w="299989">
                  <a:extLst>
                    <a:ext uri="{9D8B030D-6E8A-4147-A177-3AD203B41FA5}">
                      <a16:colId xmlns:a16="http://schemas.microsoft.com/office/drawing/2014/main" val="809543298"/>
                    </a:ext>
                  </a:extLst>
                </a:gridCol>
                <a:gridCol w="2718078">
                  <a:extLst>
                    <a:ext uri="{9D8B030D-6E8A-4147-A177-3AD203B41FA5}">
                      <a16:colId xmlns:a16="http://schemas.microsoft.com/office/drawing/2014/main" val="3021524058"/>
                    </a:ext>
                  </a:extLst>
                </a:gridCol>
                <a:gridCol w="812090">
                  <a:extLst>
                    <a:ext uri="{9D8B030D-6E8A-4147-A177-3AD203B41FA5}">
                      <a16:colId xmlns:a16="http://schemas.microsoft.com/office/drawing/2014/main" val="4125901682"/>
                    </a:ext>
                  </a:extLst>
                </a:gridCol>
                <a:gridCol w="812090">
                  <a:extLst>
                    <a:ext uri="{9D8B030D-6E8A-4147-A177-3AD203B41FA5}">
                      <a16:colId xmlns:a16="http://schemas.microsoft.com/office/drawing/2014/main" val="1156768781"/>
                    </a:ext>
                  </a:extLst>
                </a:gridCol>
                <a:gridCol w="812090">
                  <a:extLst>
                    <a:ext uri="{9D8B030D-6E8A-4147-A177-3AD203B41FA5}">
                      <a16:colId xmlns:a16="http://schemas.microsoft.com/office/drawing/2014/main" val="3883849391"/>
                    </a:ext>
                  </a:extLst>
                </a:gridCol>
                <a:gridCol w="812090">
                  <a:extLst>
                    <a:ext uri="{9D8B030D-6E8A-4147-A177-3AD203B41FA5}">
                      <a16:colId xmlns:a16="http://schemas.microsoft.com/office/drawing/2014/main" val="3397040546"/>
                    </a:ext>
                  </a:extLst>
                </a:gridCol>
                <a:gridCol w="727245">
                  <a:extLst>
                    <a:ext uri="{9D8B030D-6E8A-4147-A177-3AD203B41FA5}">
                      <a16:colId xmlns:a16="http://schemas.microsoft.com/office/drawing/2014/main" val="2716004858"/>
                    </a:ext>
                  </a:extLst>
                </a:gridCol>
              </a:tblGrid>
              <a:tr h="1300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247530"/>
                  </a:ext>
                </a:extLst>
              </a:tr>
              <a:tr h="3981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0171"/>
                  </a:ext>
                </a:extLst>
              </a:tr>
              <a:tr h="170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955.738.454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93.020.401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662.178.781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0881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3.599.773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-43.614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2.582.929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138502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119.022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46582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564.309.819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49670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564.309.819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08730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15.833.374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10.683.559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45447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114.888.164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95240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205.072.606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48211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37657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596783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3496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11851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29468"/>
                  </a:ext>
                </a:extLst>
              </a:tr>
              <a:tr h="24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05125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17086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13581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9382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1.325.779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08173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1.325.779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246387"/>
                  </a:ext>
                </a:extLst>
              </a:tr>
              <a:tr h="13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06267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415109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42402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91656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812113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5518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95248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91606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87933"/>
                  </a:ext>
                </a:extLst>
              </a:tr>
              <a:tr h="13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500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8622" y="4749185"/>
            <a:ext cx="81679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D908D1-6F8A-4333-A952-E5B91CBDC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86988"/>
              </p:ext>
            </p:extLst>
          </p:nvPr>
        </p:nvGraphicFramePr>
        <p:xfrm>
          <a:off x="518862" y="1878226"/>
          <a:ext cx="8167935" cy="287095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3576004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3961546083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433290016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73890238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66974436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563839897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48548245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357319609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1197476007"/>
                    </a:ext>
                  </a:extLst>
                </a:gridCol>
              </a:tblGrid>
              <a:tr h="1557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51252"/>
                  </a:ext>
                </a:extLst>
              </a:tr>
              <a:tr h="4768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12859"/>
                  </a:ext>
                </a:extLst>
              </a:tr>
              <a:tr h="204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19445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83851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1537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3539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8760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27287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9135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39978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38857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916507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8412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6755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86554"/>
                  </a:ext>
                </a:extLst>
              </a:tr>
              <a:tr h="165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91285"/>
              </p:ext>
            </p:extLst>
          </p:nvPr>
        </p:nvGraphicFramePr>
        <p:xfrm>
          <a:off x="518957" y="2026429"/>
          <a:ext cx="8134421" cy="3274782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4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0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2.426.434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2.237.075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1.634.814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349.743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1.491.739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-507.688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-243.900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580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6778" y="631325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97682"/>
              </p:ext>
            </p:extLst>
          </p:nvPr>
        </p:nvGraphicFramePr>
        <p:xfrm>
          <a:off x="523177" y="1725238"/>
          <a:ext cx="8167939" cy="4552616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7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33.824.427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8.425.716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6.283.396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716.300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163.070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26.393.186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26.393.186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26.393.186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10358"/>
              </p:ext>
            </p:extLst>
          </p:nvPr>
        </p:nvGraphicFramePr>
        <p:xfrm>
          <a:off x="518865" y="2117260"/>
          <a:ext cx="8140392" cy="3327969"/>
        </p:xfrm>
        <a:graphic>
          <a:graphicData uri="http://schemas.openxmlformats.org/drawingml/2006/table">
            <a:tbl>
              <a:tblPr/>
              <a:tblGrid>
                <a:gridCol w="822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1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133176"/>
              </p:ext>
            </p:extLst>
          </p:nvPr>
        </p:nvGraphicFramePr>
        <p:xfrm>
          <a:off x="683568" y="1844824"/>
          <a:ext cx="784887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75993"/>
              </p:ext>
            </p:extLst>
          </p:nvPr>
        </p:nvGraphicFramePr>
        <p:xfrm>
          <a:off x="611560" y="1988840"/>
          <a:ext cx="79208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2963" y="4636198"/>
            <a:ext cx="784345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12869FE-888A-41AA-8675-E0511D9BA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65833"/>
              </p:ext>
            </p:extLst>
          </p:nvPr>
        </p:nvGraphicFramePr>
        <p:xfrm>
          <a:off x="554507" y="1988840"/>
          <a:ext cx="7689904" cy="2615535"/>
        </p:xfrm>
        <a:graphic>
          <a:graphicData uri="http://schemas.openxmlformats.org/drawingml/2006/table">
            <a:tbl>
              <a:tblPr/>
              <a:tblGrid>
                <a:gridCol w="896041">
                  <a:extLst>
                    <a:ext uri="{9D8B030D-6E8A-4147-A177-3AD203B41FA5}">
                      <a16:colId xmlns:a16="http://schemas.microsoft.com/office/drawing/2014/main" val="1979162031"/>
                    </a:ext>
                  </a:extLst>
                </a:gridCol>
                <a:gridCol w="2393901">
                  <a:extLst>
                    <a:ext uri="{9D8B030D-6E8A-4147-A177-3AD203B41FA5}">
                      <a16:colId xmlns:a16="http://schemas.microsoft.com/office/drawing/2014/main" val="3012641058"/>
                    </a:ext>
                  </a:extLst>
                </a:gridCol>
                <a:gridCol w="896041">
                  <a:extLst>
                    <a:ext uri="{9D8B030D-6E8A-4147-A177-3AD203B41FA5}">
                      <a16:colId xmlns:a16="http://schemas.microsoft.com/office/drawing/2014/main" val="3530726032"/>
                    </a:ext>
                  </a:extLst>
                </a:gridCol>
                <a:gridCol w="896041">
                  <a:extLst>
                    <a:ext uri="{9D8B030D-6E8A-4147-A177-3AD203B41FA5}">
                      <a16:colId xmlns:a16="http://schemas.microsoft.com/office/drawing/2014/main" val="2719701450"/>
                    </a:ext>
                  </a:extLst>
                </a:gridCol>
                <a:gridCol w="896041">
                  <a:extLst>
                    <a:ext uri="{9D8B030D-6E8A-4147-A177-3AD203B41FA5}">
                      <a16:colId xmlns:a16="http://schemas.microsoft.com/office/drawing/2014/main" val="806834502"/>
                    </a:ext>
                  </a:extLst>
                </a:gridCol>
                <a:gridCol w="896041">
                  <a:extLst>
                    <a:ext uri="{9D8B030D-6E8A-4147-A177-3AD203B41FA5}">
                      <a16:colId xmlns:a16="http://schemas.microsoft.com/office/drawing/2014/main" val="2946760043"/>
                    </a:ext>
                  </a:extLst>
                </a:gridCol>
                <a:gridCol w="815798">
                  <a:extLst>
                    <a:ext uri="{9D8B030D-6E8A-4147-A177-3AD203B41FA5}">
                      <a16:colId xmlns:a16="http://schemas.microsoft.com/office/drawing/2014/main" val="3382518305"/>
                    </a:ext>
                  </a:extLst>
                </a:gridCol>
              </a:tblGrid>
              <a:tr h="15273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264610"/>
                  </a:ext>
                </a:extLst>
              </a:tr>
              <a:tr h="46774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89069"/>
                  </a:ext>
                </a:extLst>
              </a:tr>
              <a:tr h="162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1.217.221.266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790.363.532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09574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44.149.953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32.663.096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75996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11.574.271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7.307.480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007129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841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792.018.553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564.433.104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294664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14878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68758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441224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40.107.092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-29.718.739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8.567.029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02863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03686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156.723.611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-13.022.196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46.664.782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229021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130.059.019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80239"/>
                  </a:ext>
                </a:extLst>
              </a:tr>
              <a:tr h="152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76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42D2EA-561E-48B1-8319-8A684DA66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347"/>
              </p:ext>
            </p:extLst>
          </p:nvPr>
        </p:nvGraphicFramePr>
        <p:xfrm>
          <a:off x="585597" y="2111052"/>
          <a:ext cx="7743370" cy="2830121"/>
        </p:xfrm>
        <a:graphic>
          <a:graphicData uri="http://schemas.openxmlformats.org/drawingml/2006/table">
            <a:tbl>
              <a:tblPr/>
              <a:tblGrid>
                <a:gridCol w="321435">
                  <a:extLst>
                    <a:ext uri="{9D8B030D-6E8A-4147-A177-3AD203B41FA5}">
                      <a16:colId xmlns:a16="http://schemas.microsoft.com/office/drawing/2014/main" val="2660220686"/>
                    </a:ext>
                  </a:extLst>
                </a:gridCol>
                <a:gridCol w="321435">
                  <a:extLst>
                    <a:ext uri="{9D8B030D-6E8A-4147-A177-3AD203B41FA5}">
                      <a16:colId xmlns:a16="http://schemas.microsoft.com/office/drawing/2014/main" val="1407520466"/>
                    </a:ext>
                  </a:extLst>
                </a:gridCol>
                <a:gridCol w="2883272">
                  <a:extLst>
                    <a:ext uri="{9D8B030D-6E8A-4147-A177-3AD203B41FA5}">
                      <a16:colId xmlns:a16="http://schemas.microsoft.com/office/drawing/2014/main" val="672795235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1657859570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3272144827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2446595489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431475674"/>
                    </a:ext>
                  </a:extLst>
                </a:gridCol>
                <a:gridCol w="771444">
                  <a:extLst>
                    <a:ext uri="{9D8B030D-6E8A-4147-A177-3AD203B41FA5}">
                      <a16:colId xmlns:a16="http://schemas.microsoft.com/office/drawing/2014/main" val="2031691763"/>
                    </a:ext>
                  </a:extLst>
                </a:gridCol>
              </a:tblGrid>
              <a:tr h="172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99104"/>
                  </a:ext>
                </a:extLst>
              </a:tr>
              <a:tr h="526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25746"/>
                  </a:ext>
                </a:extLst>
              </a:tr>
              <a:tr h="35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1.153.984.842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45.631.666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755.693.955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59581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16.142.851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4410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118.856.733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174238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34.017.075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-22.607.837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10.614.330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8467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11.382.256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-3.597.409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71794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-739.628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7.587.490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64956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955.738.454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93.020.401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76889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63695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62409"/>
                  </a:ext>
                </a:extLst>
              </a:tr>
              <a:tr h="20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33.824.427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340211"/>
                  </a:ext>
                </a:extLst>
              </a:tr>
              <a:tr h="20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8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28687"/>
            <a:ext cx="821079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5ADD20-D08F-4DCD-B4E2-E30302403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03120"/>
              </p:ext>
            </p:extLst>
          </p:nvPr>
        </p:nvGraphicFramePr>
        <p:xfrm>
          <a:off x="449677" y="2030679"/>
          <a:ext cx="8166147" cy="3890411"/>
        </p:xfrm>
        <a:graphic>
          <a:graphicData uri="http://schemas.openxmlformats.org/drawingml/2006/table">
            <a:tbl>
              <a:tblPr/>
              <a:tblGrid>
                <a:gridCol w="818141">
                  <a:extLst>
                    <a:ext uri="{9D8B030D-6E8A-4147-A177-3AD203B41FA5}">
                      <a16:colId xmlns:a16="http://schemas.microsoft.com/office/drawing/2014/main" val="2906646503"/>
                    </a:ext>
                  </a:extLst>
                </a:gridCol>
                <a:gridCol w="302224">
                  <a:extLst>
                    <a:ext uri="{9D8B030D-6E8A-4147-A177-3AD203B41FA5}">
                      <a16:colId xmlns:a16="http://schemas.microsoft.com/office/drawing/2014/main" val="2710110571"/>
                    </a:ext>
                  </a:extLst>
                </a:gridCol>
                <a:gridCol w="302224">
                  <a:extLst>
                    <a:ext uri="{9D8B030D-6E8A-4147-A177-3AD203B41FA5}">
                      <a16:colId xmlns:a16="http://schemas.microsoft.com/office/drawing/2014/main" val="2757283558"/>
                    </a:ext>
                  </a:extLst>
                </a:gridCol>
                <a:gridCol w="2738330">
                  <a:extLst>
                    <a:ext uri="{9D8B030D-6E8A-4147-A177-3AD203B41FA5}">
                      <a16:colId xmlns:a16="http://schemas.microsoft.com/office/drawing/2014/main" val="1447824113"/>
                    </a:ext>
                  </a:extLst>
                </a:gridCol>
                <a:gridCol w="818141">
                  <a:extLst>
                    <a:ext uri="{9D8B030D-6E8A-4147-A177-3AD203B41FA5}">
                      <a16:colId xmlns:a16="http://schemas.microsoft.com/office/drawing/2014/main" val="256277517"/>
                    </a:ext>
                  </a:extLst>
                </a:gridCol>
                <a:gridCol w="818141">
                  <a:extLst>
                    <a:ext uri="{9D8B030D-6E8A-4147-A177-3AD203B41FA5}">
                      <a16:colId xmlns:a16="http://schemas.microsoft.com/office/drawing/2014/main" val="385922609"/>
                    </a:ext>
                  </a:extLst>
                </a:gridCol>
                <a:gridCol w="818141">
                  <a:extLst>
                    <a:ext uri="{9D8B030D-6E8A-4147-A177-3AD203B41FA5}">
                      <a16:colId xmlns:a16="http://schemas.microsoft.com/office/drawing/2014/main" val="4005684029"/>
                    </a:ext>
                  </a:extLst>
                </a:gridCol>
                <a:gridCol w="818141">
                  <a:extLst>
                    <a:ext uri="{9D8B030D-6E8A-4147-A177-3AD203B41FA5}">
                      <a16:colId xmlns:a16="http://schemas.microsoft.com/office/drawing/2014/main" val="2527484946"/>
                    </a:ext>
                  </a:extLst>
                </a:gridCol>
                <a:gridCol w="732664">
                  <a:extLst>
                    <a:ext uri="{9D8B030D-6E8A-4147-A177-3AD203B41FA5}">
                      <a16:colId xmlns:a16="http://schemas.microsoft.com/office/drawing/2014/main" val="173145943"/>
                    </a:ext>
                  </a:extLst>
                </a:gridCol>
              </a:tblGrid>
              <a:tr h="152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24345"/>
                  </a:ext>
                </a:extLst>
              </a:tr>
              <a:tr h="4683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00843"/>
                  </a:ext>
                </a:extLst>
              </a:tr>
              <a:tr h="200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9881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12.761.919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9.467.758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38826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-539.186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2.259.860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75814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021141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831317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26769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916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68002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09869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86023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600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22517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1827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86364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04370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69740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86988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24434"/>
                  </a:ext>
                </a:extLst>
              </a:tr>
              <a:tr h="162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83502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72976"/>
                  </a:ext>
                </a:extLst>
              </a:tr>
              <a:tr h="152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1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20335" y="488366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1E23FA-D949-4C65-BDAB-60C0E269B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34397"/>
              </p:ext>
            </p:extLst>
          </p:nvPr>
        </p:nvGraphicFramePr>
        <p:xfrm>
          <a:off x="561322" y="2132856"/>
          <a:ext cx="8113856" cy="2705097"/>
        </p:xfrm>
        <a:graphic>
          <a:graphicData uri="http://schemas.openxmlformats.org/drawingml/2006/table">
            <a:tbl>
              <a:tblPr/>
              <a:tblGrid>
                <a:gridCol w="812902">
                  <a:extLst>
                    <a:ext uri="{9D8B030D-6E8A-4147-A177-3AD203B41FA5}">
                      <a16:colId xmlns:a16="http://schemas.microsoft.com/office/drawing/2014/main" val="4282053241"/>
                    </a:ext>
                  </a:extLst>
                </a:gridCol>
                <a:gridCol w="300289">
                  <a:extLst>
                    <a:ext uri="{9D8B030D-6E8A-4147-A177-3AD203B41FA5}">
                      <a16:colId xmlns:a16="http://schemas.microsoft.com/office/drawing/2014/main" val="3219956205"/>
                    </a:ext>
                  </a:extLst>
                </a:gridCol>
                <a:gridCol w="300289">
                  <a:extLst>
                    <a:ext uri="{9D8B030D-6E8A-4147-A177-3AD203B41FA5}">
                      <a16:colId xmlns:a16="http://schemas.microsoft.com/office/drawing/2014/main" val="2927116061"/>
                    </a:ext>
                  </a:extLst>
                </a:gridCol>
                <a:gridCol w="2720795">
                  <a:extLst>
                    <a:ext uri="{9D8B030D-6E8A-4147-A177-3AD203B41FA5}">
                      <a16:colId xmlns:a16="http://schemas.microsoft.com/office/drawing/2014/main" val="2684572555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520290084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1128356504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4037285611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2402226169"/>
                    </a:ext>
                  </a:extLst>
                </a:gridCol>
                <a:gridCol w="727973">
                  <a:extLst>
                    <a:ext uri="{9D8B030D-6E8A-4147-A177-3AD203B41FA5}">
                      <a16:colId xmlns:a16="http://schemas.microsoft.com/office/drawing/2014/main" val="3793201088"/>
                    </a:ext>
                  </a:extLst>
                </a:gridCol>
              </a:tblGrid>
              <a:tr h="1551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134746"/>
                  </a:ext>
                </a:extLst>
              </a:tr>
              <a:tr h="4750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729423"/>
                  </a:ext>
                </a:extLst>
              </a:tr>
              <a:tr h="203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99611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7085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05460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60.063.851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20.271.596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95661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60.063.851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20.271.596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20465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44298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16.016.136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86540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47841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11.489.056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49708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56446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53589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74486"/>
                  </a:ext>
                </a:extLst>
              </a:tr>
              <a:tr h="16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6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85692"/>
              </p:ext>
            </p:extLst>
          </p:nvPr>
        </p:nvGraphicFramePr>
        <p:xfrm>
          <a:off x="537789" y="2174777"/>
          <a:ext cx="8147249" cy="3054422"/>
        </p:xfrm>
        <a:graphic>
          <a:graphicData uri="http://schemas.openxmlformats.org/drawingml/2006/table">
            <a:tbl>
              <a:tblPr/>
              <a:tblGrid>
                <a:gridCol w="81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1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34.017.075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-22.607.837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10.614.330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25.539.237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-22.474.901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4.879.884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25.525.159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-22.485.901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3708</Words>
  <Application>Microsoft Office PowerPoint</Application>
  <PresentationFormat>Presentación en pantalla (4:3)</PresentationFormat>
  <Paragraphs>1925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1_Tema de Office</vt:lpstr>
      <vt:lpstr>Tema de Office</vt:lpstr>
      <vt:lpstr>EJECUCIÓN PRESUPUESTARIA DE GASTOS ACUMULADA AL MES DE SEPTIEMBRE DE 2020 PARTIDA 19: MINISTERIO DE TRANSPORTES Y TELECOMUNICACIONES</vt:lpstr>
      <vt:lpstr>EJECUCIÓN ACUMULADA DE GASTOS A SEPTIEMBRE DE 2020  PARTIDA 19 MINISTERIO DE TRANSPORTES Y TELECOMUNICACIONES</vt:lpstr>
      <vt:lpstr>COMPORTAMIENTO DE LA EJECUCIÓN ACUMULADA DE GASTOS A SEPTIEMBRE DE 2020  PARTIDA 19 MINISTERIO DE TRANSPORTES Y TELECOMUNICACIONES</vt:lpstr>
      <vt:lpstr>COMPORTAMIENTO DE LA EJECUCIÓN ACUMULADA DE GASTOS A SEPTIEMBRE DE 2020  PARTIDA 19 MINISTERIO DE TRANSPORTES Y TELECOMUNICACIONES</vt:lpstr>
      <vt:lpstr>EJECUCIÓN ACUMULADA DE GASTOS A SEPTIEMBRE DE 2020  PARTIDA 19 MINISTERIO DE TRANSPORTES Y TELECOMUNICACIONES</vt:lpstr>
      <vt:lpstr>EJECUCIÓN ACUMULADA DE GASTOS A SEPTIEMBRE DE 2020  PARTIDA 19 MINISTERIO DE TRANSPORTES Y TELECOMUNICACIONES  RESUMEN POR CAPÍTULOS</vt:lpstr>
      <vt:lpstr>EJECUCIÓN ACUMULADA DE GASTOS A SEPTIEMBRE DE 2020  PARTIDA 19. CAPÍTULO 01. PROGRAMA 01: SECRETARÍA Y ADMINISTRACIÓN GENERAL DE TRANSPORTES</vt:lpstr>
      <vt:lpstr>EJECUCIÓN ACUMULADA DE GASTOS A SEPTIEMBRE DE 2020  PARTIDA 19. CAPÍTULO 01. PROGRAMA 02: EMPRESA DE LOS FERROCARRILES DEL ESTADO</vt:lpstr>
      <vt:lpstr>EJECUCIÓN ACUMULADA DE GASTOS A SEPTIEMBRE DE 2020  PARTIDA 19. CAPÍTULO 01. PROGRAMA 03: TRANSANTIAGO</vt:lpstr>
      <vt:lpstr>EJECUCIÓN ACUMULADA DE GASTOS A SEPTIEMBRE DE 2020  PARTIDA 19. CAPÍTULO 01. PROGRAMA 04: UNIDAD OPERATIVA DE CONTROL DE TRÁNSITO</vt:lpstr>
      <vt:lpstr>EJECUCIÓN ACUMULADA DE GASTOS A SEPTIEMBRE DE 2020  PARTIDA 19. CAPÍTULO 01. PROGRAMA 05: FISCALIZACIÓN Y CONTROL</vt:lpstr>
      <vt:lpstr>EJECUCIÓN ACUMULADA DE GASTOS A SEPTIEMBRE DE 2020  PARTIDA 19. CAPÍTULO 01. PROGRAMA 06: SUBSIDIO NACIONAL AL TRANSPORTE PÚBLICO</vt:lpstr>
      <vt:lpstr>EJECUCIÓN ACUMULADA DE GASTOS A SEPTIEMBRE DE 2020  PARTIDA 19. CAPÍTULO 01. PROGRAMA 07: PROGRAMA DESARROLLO LOGÍSTICO</vt:lpstr>
      <vt:lpstr>EJECUCIÓN ACUMULADA DE GASTOS A SEPTIEMBRE DE 2020  PARTIDA 19. CAPÍTULO 01. PROGRAMA 08: PROGRAMA DE VIALIDAD Y TRANSPORTE URBANO: SECTRA</vt:lpstr>
      <vt:lpstr>EJECUCIÓN ACUMULADA DE GASTOS A SEPTIEMBRE DE 2020  PARTIDA 19. CAPÍTULO 02. PROGRAMA 01: SUBSECRETARÍA DE TELECOMUNICACIONES</vt:lpstr>
      <vt:lpstr>EJECUCIÓN ACUMULADA DE GASTOS A SEPTIEMBRE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318</cp:revision>
  <cp:lastPrinted>2019-06-03T14:10:49Z</cp:lastPrinted>
  <dcterms:created xsi:type="dcterms:W3CDTF">2016-06-23T13:38:47Z</dcterms:created>
  <dcterms:modified xsi:type="dcterms:W3CDTF">2020-12-28T19:28:54Z</dcterms:modified>
</cp:coreProperties>
</file>