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Vigente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66-499E-AC3E-9DA12E742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66-499E-AC3E-9DA12E742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66-499E-AC3E-9DA12E742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66-499E-AC3E-9DA12E7421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66-499E-AC3E-9DA12E7421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152970424</c:v>
                </c:pt>
                <c:pt idx="1">
                  <c:v>442669895</c:v>
                </c:pt>
                <c:pt idx="2">
                  <c:v>823918724</c:v>
                </c:pt>
                <c:pt idx="3">
                  <c:v>1557677212</c:v>
                </c:pt>
                <c:pt idx="4" formatCode="#,##0">
                  <c:v>38235973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66-499E-AC3E-9DA12E742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40821416014611E-2"/>
          <c:y val="0.81991478707437981"/>
          <c:w val="0.85970008421844468"/>
          <c:h val="0.1584049961234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9F5-B5BE-8702D02006BF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9F5-B5BE-8702D02006BF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3-49F5-B5BE-8702D02006BF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9F5-B5BE-8702D02006BF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9F5-B5BE-8702D02006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9F5-B5BE-8702D02006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2018- 2019 - 2020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1-467B-BFF6-C166F7B794A4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1-467B-BFF6-C166F7B794A4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D1-467B-BFF6-C166F7B794A4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D1-467B-BFF6-C166F7B794A4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D1-467B-BFF6-C166F7B794A4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D1-467B-BFF6-C166F7B794A4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D1-467B-BFF6-C166F7B794A4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D1-467B-BFF6-C166F7B794A4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D1-467B-BFF6-C166F7B79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18'!$D$31:$L$31</c:f>
              <c:numCache>
                <c:formatCode>0.0%</c:formatCode>
                <c:ptCount val="9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D1-467B-BFF6-C166F7B79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2018 - 2019 - 2020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33-47E6-8847-98EC3F897DC3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33-47E6-8847-98EC3F897DC3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33-47E6-8847-98EC3F897DC3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33-47E6-8847-98EC3F897DC3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33-47E6-8847-98EC3F897DC3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33-47E6-8847-98EC3F897DC3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33-47E6-8847-98EC3F897DC3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33-47E6-8847-98EC3F897DC3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33-47E6-8847-98EC3F897DC3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33-47E6-8847-98EC3F897DC3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33-47E6-8847-98EC3F897DC3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33-47E6-8847-98EC3F897DC3}"/>
                </c:ext>
              </c:extLst>
            </c:dLbl>
            <c:dLbl>
              <c:idx val="10"/>
              <c:layout>
                <c:manualLayout>
                  <c:x val="-2.68733850129198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33-47E6-8847-98EC3F897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18'!$D$25:$L$25</c:f>
              <c:numCache>
                <c:formatCode>0.0%</c:formatCode>
                <c:ptCount val="9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533-47E6-8847-98EC3F897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11-12-2020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SEPTIEMBRE DE 2020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octubre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39551" y="1556792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0F9907C9-F408-4DD7-8C04-BF45B1C14537}"/>
              </a:ext>
            </a:extLst>
          </p:cNvPr>
          <p:cNvSpPr txBox="1">
            <a:spLocks/>
          </p:cNvSpPr>
          <p:nvPr/>
        </p:nvSpPr>
        <p:spPr>
          <a:xfrm>
            <a:off x="539551" y="4209299"/>
            <a:ext cx="7899687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59D270-5ADD-4A60-A6FD-B1384E00E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37314"/>
              </p:ext>
            </p:extLst>
          </p:nvPr>
        </p:nvGraphicFramePr>
        <p:xfrm>
          <a:off x="539551" y="1853976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9362836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909835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0157963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143500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025407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3299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821329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05939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23768451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879099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883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220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17.626.695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-11.762.551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10.469.706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01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1.823.516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18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-221.709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08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979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73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-11.755.014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75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3.025.583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179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-11.824.756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28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7.582.948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61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11.729.613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7.582.948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46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11.105.395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7.582.948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08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56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624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16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E7EC60-54E0-4A9C-AC0C-18B2AF89D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37909"/>
              </p:ext>
            </p:extLst>
          </p:nvPr>
        </p:nvGraphicFramePr>
        <p:xfrm>
          <a:off x="539551" y="1832461"/>
          <a:ext cx="7886701" cy="263261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771172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506330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5431675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186329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48785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998726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45174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6730513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978158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7972721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3371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719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33.105.006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-6.113.698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19.705.760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68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6.646.690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-342.872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5.150.673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77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76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48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578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14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323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52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9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94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79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27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24.363.947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-5.641.764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10.920.638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681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24.363.947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-5.641.764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10.920.638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34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9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76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8317FB8-D2F4-4017-ACD6-891D89DB9373}"/>
              </a:ext>
            </a:extLst>
          </p:cNvPr>
          <p:cNvSpPr txBox="1">
            <a:spLocks/>
          </p:cNvSpPr>
          <p:nvPr/>
        </p:nvSpPr>
        <p:spPr>
          <a:xfrm>
            <a:off x="475742" y="6022542"/>
            <a:ext cx="7885290" cy="33380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4BDEF7-F93D-406D-BC95-00680FB4A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617189"/>
              </p:ext>
            </p:extLst>
          </p:nvPr>
        </p:nvGraphicFramePr>
        <p:xfrm>
          <a:off x="545234" y="1659210"/>
          <a:ext cx="7851151" cy="4351337"/>
        </p:xfrm>
        <a:graphic>
          <a:graphicData uri="http://schemas.openxmlformats.org/drawingml/2006/table">
            <a:tbl>
              <a:tblPr/>
              <a:tblGrid>
                <a:gridCol w="263109">
                  <a:extLst>
                    <a:ext uri="{9D8B030D-6E8A-4147-A177-3AD203B41FA5}">
                      <a16:colId xmlns:a16="http://schemas.microsoft.com/office/drawing/2014/main" val="2580856457"/>
                    </a:ext>
                  </a:extLst>
                </a:gridCol>
                <a:gridCol w="263109">
                  <a:extLst>
                    <a:ext uri="{9D8B030D-6E8A-4147-A177-3AD203B41FA5}">
                      <a16:colId xmlns:a16="http://schemas.microsoft.com/office/drawing/2014/main" val="4014208226"/>
                    </a:ext>
                  </a:extLst>
                </a:gridCol>
                <a:gridCol w="263109">
                  <a:extLst>
                    <a:ext uri="{9D8B030D-6E8A-4147-A177-3AD203B41FA5}">
                      <a16:colId xmlns:a16="http://schemas.microsoft.com/office/drawing/2014/main" val="340500354"/>
                    </a:ext>
                  </a:extLst>
                </a:gridCol>
                <a:gridCol w="2967860">
                  <a:extLst>
                    <a:ext uri="{9D8B030D-6E8A-4147-A177-3AD203B41FA5}">
                      <a16:colId xmlns:a16="http://schemas.microsoft.com/office/drawing/2014/main" val="767702615"/>
                    </a:ext>
                  </a:extLst>
                </a:gridCol>
                <a:gridCol w="705130">
                  <a:extLst>
                    <a:ext uri="{9D8B030D-6E8A-4147-A177-3AD203B41FA5}">
                      <a16:colId xmlns:a16="http://schemas.microsoft.com/office/drawing/2014/main" val="4232683242"/>
                    </a:ext>
                  </a:extLst>
                </a:gridCol>
                <a:gridCol w="705130">
                  <a:extLst>
                    <a:ext uri="{9D8B030D-6E8A-4147-A177-3AD203B41FA5}">
                      <a16:colId xmlns:a16="http://schemas.microsoft.com/office/drawing/2014/main" val="1922090498"/>
                    </a:ext>
                  </a:extLst>
                </a:gridCol>
                <a:gridCol w="705130">
                  <a:extLst>
                    <a:ext uri="{9D8B030D-6E8A-4147-A177-3AD203B41FA5}">
                      <a16:colId xmlns:a16="http://schemas.microsoft.com/office/drawing/2014/main" val="3962989160"/>
                    </a:ext>
                  </a:extLst>
                </a:gridCol>
                <a:gridCol w="705130">
                  <a:extLst>
                    <a:ext uri="{9D8B030D-6E8A-4147-A177-3AD203B41FA5}">
                      <a16:colId xmlns:a16="http://schemas.microsoft.com/office/drawing/2014/main" val="1316488742"/>
                    </a:ext>
                  </a:extLst>
                </a:gridCol>
                <a:gridCol w="641984">
                  <a:extLst>
                    <a:ext uri="{9D8B030D-6E8A-4147-A177-3AD203B41FA5}">
                      <a16:colId xmlns:a16="http://schemas.microsoft.com/office/drawing/2014/main" val="2965165236"/>
                    </a:ext>
                  </a:extLst>
                </a:gridCol>
                <a:gridCol w="631460">
                  <a:extLst>
                    <a:ext uri="{9D8B030D-6E8A-4147-A177-3AD203B41FA5}">
                      <a16:colId xmlns:a16="http://schemas.microsoft.com/office/drawing/2014/main" val="3345293167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971155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698700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75.813.155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-28.818.716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28.102.230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3583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3.613.599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2.820.043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9305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313.308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206.335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14799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4703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1187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8652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8956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31023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1093010,0%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3265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2.243.714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2.225.259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83678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2504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-2.758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54835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20752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10.539.515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1.834.654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5.171.525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6293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10.539.515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1.834.654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5.171.525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7692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12.969.079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-38.330.921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5.648.069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458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12.969.079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-38.330.921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5.648.069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01241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46.087.314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5.360.981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13.872.182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12210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46.047.314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5.320.981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13.832.182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80831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1.034.528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88381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5241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1.345.122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5311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38.099.347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5.320.981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10.036.765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2589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565.623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0611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247.800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88303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6569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497.320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0875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3735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90615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5405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40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797340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E1242D7-F3E9-4579-96EF-375DBE9A18CB}"/>
              </a:ext>
            </a:extLst>
          </p:cNvPr>
          <p:cNvSpPr txBox="1">
            <a:spLocks/>
          </p:cNvSpPr>
          <p:nvPr/>
        </p:nvSpPr>
        <p:spPr>
          <a:xfrm>
            <a:off x="511088" y="5923138"/>
            <a:ext cx="7925932" cy="363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9B793E-83A0-4CDB-950F-623922D12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578"/>
              </p:ext>
            </p:extLst>
          </p:nvPr>
        </p:nvGraphicFramePr>
        <p:xfrm>
          <a:off x="541944" y="1637596"/>
          <a:ext cx="7987172" cy="4313588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566999442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3282385261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3621916233"/>
                    </a:ext>
                  </a:extLst>
                </a:gridCol>
                <a:gridCol w="3019280">
                  <a:extLst>
                    <a:ext uri="{9D8B030D-6E8A-4147-A177-3AD203B41FA5}">
                      <a16:colId xmlns:a16="http://schemas.microsoft.com/office/drawing/2014/main" val="613293519"/>
                    </a:ext>
                  </a:extLst>
                </a:gridCol>
                <a:gridCol w="717346">
                  <a:extLst>
                    <a:ext uri="{9D8B030D-6E8A-4147-A177-3AD203B41FA5}">
                      <a16:colId xmlns:a16="http://schemas.microsoft.com/office/drawing/2014/main" val="3348745943"/>
                    </a:ext>
                  </a:extLst>
                </a:gridCol>
                <a:gridCol w="717346">
                  <a:extLst>
                    <a:ext uri="{9D8B030D-6E8A-4147-A177-3AD203B41FA5}">
                      <a16:colId xmlns:a16="http://schemas.microsoft.com/office/drawing/2014/main" val="2195419715"/>
                    </a:ext>
                  </a:extLst>
                </a:gridCol>
                <a:gridCol w="717346">
                  <a:extLst>
                    <a:ext uri="{9D8B030D-6E8A-4147-A177-3AD203B41FA5}">
                      <a16:colId xmlns:a16="http://schemas.microsoft.com/office/drawing/2014/main" val="2421600926"/>
                    </a:ext>
                  </a:extLst>
                </a:gridCol>
                <a:gridCol w="717346">
                  <a:extLst>
                    <a:ext uri="{9D8B030D-6E8A-4147-A177-3AD203B41FA5}">
                      <a16:colId xmlns:a16="http://schemas.microsoft.com/office/drawing/2014/main" val="744684887"/>
                    </a:ext>
                  </a:extLst>
                </a:gridCol>
                <a:gridCol w="653107">
                  <a:extLst>
                    <a:ext uri="{9D8B030D-6E8A-4147-A177-3AD203B41FA5}">
                      <a16:colId xmlns:a16="http://schemas.microsoft.com/office/drawing/2014/main" val="153506361"/>
                    </a:ext>
                  </a:extLst>
                </a:gridCol>
                <a:gridCol w="642400">
                  <a:extLst>
                    <a:ext uri="{9D8B030D-6E8A-4147-A177-3AD203B41FA5}">
                      <a16:colId xmlns:a16="http://schemas.microsoft.com/office/drawing/2014/main" val="3818746259"/>
                    </a:ext>
                  </a:extLst>
                </a:gridCol>
              </a:tblGrid>
              <a:tr h="1187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84" marR="7484" marT="74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32645"/>
                  </a:ext>
                </a:extLst>
              </a:tr>
              <a:tr h="363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06360"/>
                  </a:ext>
                </a:extLst>
              </a:tr>
              <a:tr h="155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73.772.829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-5.434.524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38.132.112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217784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3.729.795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-13.588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2.929.633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56243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465.887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-9.721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315.189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02725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94062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26.970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454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10.866.543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265443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10.866.543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024084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108780,0%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028394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108780,0%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81434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-4.917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9023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-2.137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61028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90670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21.469.756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-3.900.453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9.612.010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732320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21.469.756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-3.900.453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9.612.010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17095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17.330.292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-2.163.708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6.317.856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359788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17.330.292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-2.163.708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6.317.856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109383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17.330.292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-2.163.708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6.317.856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727138"/>
                  </a:ext>
                </a:extLst>
              </a:tr>
              <a:tr h="1142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30.736.132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620.015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18.919.012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78685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30.616.132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500.015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18.919.012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484675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203735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1.659.833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390595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16.236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31830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2.385.625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0345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21.281.791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500.015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14.824.080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52895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33.238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53019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84514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21198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12506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48888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64758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541669"/>
                  </a:ext>
                </a:extLst>
              </a:tr>
              <a:tr h="118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84" marR="7484" marT="7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84" marR="7484" marT="74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781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5698" y="740883"/>
            <a:ext cx="787738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8AA608F-C114-498B-9AAD-A0C115093B89}"/>
              </a:ext>
            </a:extLst>
          </p:cNvPr>
          <p:cNvSpPr txBox="1">
            <a:spLocks/>
          </p:cNvSpPr>
          <p:nvPr/>
        </p:nvSpPr>
        <p:spPr>
          <a:xfrm>
            <a:off x="602917" y="6071995"/>
            <a:ext cx="78601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22778D-38E9-43F2-B5DC-0F900D2F2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174443"/>
              </p:ext>
            </p:extLst>
          </p:nvPr>
        </p:nvGraphicFramePr>
        <p:xfrm>
          <a:off x="598336" y="1720668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1496587572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681261786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2002087423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2319345754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147794762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231565086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563625779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580959811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438729240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2894785310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29751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118630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55.731.782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-913.432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45.679.988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07517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2.864.970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2.282.105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689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491.650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344.096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84105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5.117.407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43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06242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3294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340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48026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85084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16.389.750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-951.395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6.027.626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704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16.389.750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-951.395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6.027.626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04740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16.030.884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-1.411.116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19.032.757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6081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16.030.884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-1.411.116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19.032.757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06178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16.030.884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-1.411.116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19.032.757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402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19.948.598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1.452.354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17.993.404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33734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19.788.598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17.953.404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7227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386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15141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1.104.636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01168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83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4.523.895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1141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10.281.325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7.048.361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6684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103.353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1932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141.343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67357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40767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3.356.236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4.820.998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29464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5931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77349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651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34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4E9A07-FD75-4C22-98FA-FC999D81A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41685"/>
              </p:ext>
            </p:extLst>
          </p:nvPr>
        </p:nvGraphicFramePr>
        <p:xfrm>
          <a:off x="557672" y="1740589"/>
          <a:ext cx="7886701" cy="43435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51669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795689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160219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696324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799791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284879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106489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07176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5305618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61338948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323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8086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110.544.251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-36.266.128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69.237.845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955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2.914.801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88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37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700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85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40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3313630,0%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61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93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54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82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15.385.629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7.216.001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12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15.385.629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7.216.001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91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-17.437.128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25.910.983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007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-17.437.128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25.910.983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751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-17.437.128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25.910.983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129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-18.851.881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32.554.452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24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59.134.109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-18.931.881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32.554.452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276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3.237.536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50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8579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7.780.836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812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20.837.464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-18.931.881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10.902.909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78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00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1.802.311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58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20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8.598.157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753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700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070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095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7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17064"/>
            <a:ext cx="7718407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BC17841-3239-4D2F-90A6-4C155898A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13721"/>
              </p:ext>
            </p:extLst>
          </p:nvPr>
        </p:nvGraphicFramePr>
        <p:xfrm>
          <a:off x="525997" y="1678563"/>
          <a:ext cx="7718403" cy="4351346"/>
        </p:xfrm>
        <a:graphic>
          <a:graphicData uri="http://schemas.openxmlformats.org/drawingml/2006/table">
            <a:tbl>
              <a:tblPr/>
              <a:tblGrid>
                <a:gridCol w="258659">
                  <a:extLst>
                    <a:ext uri="{9D8B030D-6E8A-4147-A177-3AD203B41FA5}">
                      <a16:colId xmlns:a16="http://schemas.microsoft.com/office/drawing/2014/main" val="1025692911"/>
                    </a:ext>
                  </a:extLst>
                </a:gridCol>
                <a:gridCol w="258659">
                  <a:extLst>
                    <a:ext uri="{9D8B030D-6E8A-4147-A177-3AD203B41FA5}">
                      <a16:colId xmlns:a16="http://schemas.microsoft.com/office/drawing/2014/main" val="4290822965"/>
                    </a:ext>
                  </a:extLst>
                </a:gridCol>
                <a:gridCol w="258659">
                  <a:extLst>
                    <a:ext uri="{9D8B030D-6E8A-4147-A177-3AD203B41FA5}">
                      <a16:colId xmlns:a16="http://schemas.microsoft.com/office/drawing/2014/main" val="663676915"/>
                    </a:ext>
                  </a:extLst>
                </a:gridCol>
                <a:gridCol w="2917681">
                  <a:extLst>
                    <a:ext uri="{9D8B030D-6E8A-4147-A177-3AD203B41FA5}">
                      <a16:colId xmlns:a16="http://schemas.microsoft.com/office/drawing/2014/main" val="3988820923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3791776214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2007560137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3788820424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1268199419"/>
                    </a:ext>
                  </a:extLst>
                </a:gridCol>
                <a:gridCol w="631130">
                  <a:extLst>
                    <a:ext uri="{9D8B030D-6E8A-4147-A177-3AD203B41FA5}">
                      <a16:colId xmlns:a16="http://schemas.microsoft.com/office/drawing/2014/main" val="1049633171"/>
                    </a:ext>
                  </a:extLst>
                </a:gridCol>
                <a:gridCol w="620783">
                  <a:extLst>
                    <a:ext uri="{9D8B030D-6E8A-4147-A177-3AD203B41FA5}">
                      <a16:colId xmlns:a16="http://schemas.microsoft.com/office/drawing/2014/main" val="2747832654"/>
                    </a:ext>
                  </a:extLst>
                </a:gridCol>
              </a:tblGrid>
              <a:tr h="116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064594"/>
                  </a:ext>
                </a:extLst>
              </a:tr>
              <a:tr h="356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00688"/>
                  </a:ext>
                </a:extLst>
              </a:tr>
              <a:tr h="152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219.269.842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-9.919.362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167.749.576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52454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8.365.039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723.697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6.712.297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64786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888.745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654.179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47716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30518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5596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645.002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6450020,0%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179167,2%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4585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15826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644.652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6446520,0%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6446520,0%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3801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540.623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360.579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3913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79566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-82.669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2556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69797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6707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35.948.235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2.586.070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19.917.692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76523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35.948.235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2.586.070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19.917.692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35612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62.764.874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-7.507.738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55.347.821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17613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62.764.874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-7.507.738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55.347.821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33016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62.764.874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-7.507.738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55.347.821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629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110.639.868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-6.224.580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84.427.122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95892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109.714.065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-7.150.383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84.080.826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9446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74.489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42092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16.562.621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7021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62.501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5486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16.354.820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-7.150.383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16.147.404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6274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31.635.261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9378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259.023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5737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2.478.597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1935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1.129.169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4202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15.731.761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9439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346.296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8476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346.296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6858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687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34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7" y="702289"/>
            <a:ext cx="764422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943084-30D6-4DFA-8995-31AEE63D7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29441"/>
              </p:ext>
            </p:extLst>
          </p:nvPr>
        </p:nvGraphicFramePr>
        <p:xfrm>
          <a:off x="530499" y="1586646"/>
          <a:ext cx="7641904" cy="4391636"/>
        </p:xfrm>
        <a:graphic>
          <a:graphicData uri="http://schemas.openxmlformats.org/drawingml/2006/table">
            <a:tbl>
              <a:tblPr/>
              <a:tblGrid>
                <a:gridCol w="256095">
                  <a:extLst>
                    <a:ext uri="{9D8B030D-6E8A-4147-A177-3AD203B41FA5}">
                      <a16:colId xmlns:a16="http://schemas.microsoft.com/office/drawing/2014/main" val="2673056678"/>
                    </a:ext>
                  </a:extLst>
                </a:gridCol>
                <a:gridCol w="256095">
                  <a:extLst>
                    <a:ext uri="{9D8B030D-6E8A-4147-A177-3AD203B41FA5}">
                      <a16:colId xmlns:a16="http://schemas.microsoft.com/office/drawing/2014/main" val="3810109295"/>
                    </a:ext>
                  </a:extLst>
                </a:gridCol>
                <a:gridCol w="256095">
                  <a:extLst>
                    <a:ext uri="{9D8B030D-6E8A-4147-A177-3AD203B41FA5}">
                      <a16:colId xmlns:a16="http://schemas.microsoft.com/office/drawing/2014/main" val="3524218277"/>
                    </a:ext>
                  </a:extLst>
                </a:gridCol>
                <a:gridCol w="2888762">
                  <a:extLst>
                    <a:ext uri="{9D8B030D-6E8A-4147-A177-3AD203B41FA5}">
                      <a16:colId xmlns:a16="http://schemas.microsoft.com/office/drawing/2014/main" val="2888250956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860898372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3373256650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1007004756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1246682600"/>
                    </a:ext>
                  </a:extLst>
                </a:gridCol>
                <a:gridCol w="624874">
                  <a:extLst>
                    <a:ext uri="{9D8B030D-6E8A-4147-A177-3AD203B41FA5}">
                      <a16:colId xmlns:a16="http://schemas.microsoft.com/office/drawing/2014/main" val="3942877079"/>
                    </a:ext>
                  </a:extLst>
                </a:gridCol>
                <a:gridCol w="614631">
                  <a:extLst>
                    <a:ext uri="{9D8B030D-6E8A-4147-A177-3AD203B41FA5}">
                      <a16:colId xmlns:a16="http://schemas.microsoft.com/office/drawing/2014/main" val="4249509338"/>
                    </a:ext>
                  </a:extLst>
                </a:gridCol>
              </a:tblGrid>
              <a:tr h="1175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605458"/>
                  </a:ext>
                </a:extLst>
              </a:tr>
              <a:tr h="3598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669922"/>
                  </a:ext>
                </a:extLst>
              </a:tr>
              <a:tr h="1542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110.955.452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-3.110.221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84.614.923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5736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4.645.362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11.630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3.700.614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243822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572.293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293.367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50720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48484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682681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368.276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3682760,0%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3682760,0%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36204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368.276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3682760,0%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3682760,0%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435065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1.620.999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-1.621.678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1.157.320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00142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24891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1.173.549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-1.615.543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1.154.275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42385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3789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26720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15.345.095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2.706.264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5.047.595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82119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15.345.095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2.706.264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5.047.595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6698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37.592.231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4.381.746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29.554.195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38120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37.592.231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4.381.746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29.554.195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4046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29.554.195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9218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51.134.865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-8.732.020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44.449.196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679005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50.934.865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-8.932.020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44.449.196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417203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138.167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806080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00077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9.681.866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42974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77975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11.276.657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11.915.031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254788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16.704.890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14.420.440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94306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450350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153.051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99812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438.336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33056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7.088.335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7.687.519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14836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1765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35913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85133"/>
                  </a:ext>
                </a:extLst>
              </a:tr>
              <a:tr h="1175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85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48BFDE7-9563-411E-8910-094828F0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5963"/>
              </p:ext>
            </p:extLst>
          </p:nvPr>
        </p:nvGraphicFramePr>
        <p:xfrm>
          <a:off x="518807" y="1628800"/>
          <a:ext cx="7977919" cy="4349059"/>
        </p:xfrm>
        <a:graphic>
          <a:graphicData uri="http://schemas.openxmlformats.org/drawingml/2006/table">
            <a:tbl>
              <a:tblPr/>
              <a:tblGrid>
                <a:gridCol w="267356">
                  <a:extLst>
                    <a:ext uri="{9D8B030D-6E8A-4147-A177-3AD203B41FA5}">
                      <a16:colId xmlns:a16="http://schemas.microsoft.com/office/drawing/2014/main" val="685646269"/>
                    </a:ext>
                  </a:extLst>
                </a:gridCol>
                <a:gridCol w="267356">
                  <a:extLst>
                    <a:ext uri="{9D8B030D-6E8A-4147-A177-3AD203B41FA5}">
                      <a16:colId xmlns:a16="http://schemas.microsoft.com/office/drawing/2014/main" val="264908870"/>
                    </a:ext>
                  </a:extLst>
                </a:gridCol>
                <a:gridCol w="267356">
                  <a:extLst>
                    <a:ext uri="{9D8B030D-6E8A-4147-A177-3AD203B41FA5}">
                      <a16:colId xmlns:a16="http://schemas.microsoft.com/office/drawing/2014/main" val="3424242968"/>
                    </a:ext>
                  </a:extLst>
                </a:gridCol>
                <a:gridCol w="3015781">
                  <a:extLst>
                    <a:ext uri="{9D8B030D-6E8A-4147-A177-3AD203B41FA5}">
                      <a16:colId xmlns:a16="http://schemas.microsoft.com/office/drawing/2014/main" val="4236536800"/>
                    </a:ext>
                  </a:extLst>
                </a:gridCol>
                <a:gridCol w="716516">
                  <a:extLst>
                    <a:ext uri="{9D8B030D-6E8A-4147-A177-3AD203B41FA5}">
                      <a16:colId xmlns:a16="http://schemas.microsoft.com/office/drawing/2014/main" val="1475603115"/>
                    </a:ext>
                  </a:extLst>
                </a:gridCol>
                <a:gridCol w="716516">
                  <a:extLst>
                    <a:ext uri="{9D8B030D-6E8A-4147-A177-3AD203B41FA5}">
                      <a16:colId xmlns:a16="http://schemas.microsoft.com/office/drawing/2014/main" val="1800836899"/>
                    </a:ext>
                  </a:extLst>
                </a:gridCol>
                <a:gridCol w="716516">
                  <a:extLst>
                    <a:ext uri="{9D8B030D-6E8A-4147-A177-3AD203B41FA5}">
                      <a16:colId xmlns:a16="http://schemas.microsoft.com/office/drawing/2014/main" val="4216491093"/>
                    </a:ext>
                  </a:extLst>
                </a:gridCol>
                <a:gridCol w="716516">
                  <a:extLst>
                    <a:ext uri="{9D8B030D-6E8A-4147-A177-3AD203B41FA5}">
                      <a16:colId xmlns:a16="http://schemas.microsoft.com/office/drawing/2014/main" val="2619292900"/>
                    </a:ext>
                  </a:extLst>
                </a:gridCol>
                <a:gridCol w="652350">
                  <a:extLst>
                    <a:ext uri="{9D8B030D-6E8A-4147-A177-3AD203B41FA5}">
                      <a16:colId xmlns:a16="http://schemas.microsoft.com/office/drawing/2014/main" val="2415492224"/>
                    </a:ext>
                  </a:extLst>
                </a:gridCol>
                <a:gridCol w="641656">
                  <a:extLst>
                    <a:ext uri="{9D8B030D-6E8A-4147-A177-3AD203B41FA5}">
                      <a16:colId xmlns:a16="http://schemas.microsoft.com/office/drawing/2014/main" val="153134585"/>
                    </a:ext>
                  </a:extLst>
                </a:gridCol>
              </a:tblGrid>
              <a:tr h="1265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85336"/>
                  </a:ext>
                </a:extLst>
              </a:tr>
              <a:tr h="3874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249437"/>
                  </a:ext>
                </a:extLst>
              </a:tr>
              <a:tr h="1660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191.175.792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-32.774.047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174.169.971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28920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5.104.279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-98.125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4.059.420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596631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931.196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-55.939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620.240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7899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3870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21382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264.429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2644290,0%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2644290,0%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88516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264.429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2644290,0%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2644290,0%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21900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2085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6582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6950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29.447.160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627.853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16.520.877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0662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29.447.160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627.853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16.520.877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17855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63.473.754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-4.625.653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68.245.401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608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63.473.754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-4.625.653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68.245.401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831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63.473.754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-4.625.653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68.245.401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92796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92.135.670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-28.692.599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84.457.155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992155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91.536.670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-29.291.599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84.417.155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49563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297.321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948735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20.736.657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07418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8511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16.887.535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570632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19.473.708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-15.291.599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22.391.497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5832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973201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4.929.321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39691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107.454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806792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15.397.970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18.869.140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623486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803208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12741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08003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526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CA9ABAD-C65B-4CBC-93F5-B01BE70D2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89209"/>
              </p:ext>
            </p:extLst>
          </p:nvPr>
        </p:nvGraphicFramePr>
        <p:xfrm>
          <a:off x="547816" y="1724100"/>
          <a:ext cx="7948076" cy="4354306"/>
        </p:xfrm>
        <a:graphic>
          <a:graphicData uri="http://schemas.openxmlformats.org/drawingml/2006/table">
            <a:tbl>
              <a:tblPr/>
              <a:tblGrid>
                <a:gridCol w="266357">
                  <a:extLst>
                    <a:ext uri="{9D8B030D-6E8A-4147-A177-3AD203B41FA5}">
                      <a16:colId xmlns:a16="http://schemas.microsoft.com/office/drawing/2014/main" val="3702927499"/>
                    </a:ext>
                  </a:extLst>
                </a:gridCol>
                <a:gridCol w="266357">
                  <a:extLst>
                    <a:ext uri="{9D8B030D-6E8A-4147-A177-3AD203B41FA5}">
                      <a16:colId xmlns:a16="http://schemas.microsoft.com/office/drawing/2014/main" val="3988388214"/>
                    </a:ext>
                  </a:extLst>
                </a:gridCol>
                <a:gridCol w="266357">
                  <a:extLst>
                    <a:ext uri="{9D8B030D-6E8A-4147-A177-3AD203B41FA5}">
                      <a16:colId xmlns:a16="http://schemas.microsoft.com/office/drawing/2014/main" val="3885855406"/>
                    </a:ext>
                  </a:extLst>
                </a:gridCol>
                <a:gridCol w="3004500">
                  <a:extLst>
                    <a:ext uri="{9D8B030D-6E8A-4147-A177-3AD203B41FA5}">
                      <a16:colId xmlns:a16="http://schemas.microsoft.com/office/drawing/2014/main" val="3292862627"/>
                    </a:ext>
                  </a:extLst>
                </a:gridCol>
                <a:gridCol w="713835">
                  <a:extLst>
                    <a:ext uri="{9D8B030D-6E8A-4147-A177-3AD203B41FA5}">
                      <a16:colId xmlns:a16="http://schemas.microsoft.com/office/drawing/2014/main" val="311490173"/>
                    </a:ext>
                  </a:extLst>
                </a:gridCol>
                <a:gridCol w="713835">
                  <a:extLst>
                    <a:ext uri="{9D8B030D-6E8A-4147-A177-3AD203B41FA5}">
                      <a16:colId xmlns:a16="http://schemas.microsoft.com/office/drawing/2014/main" val="1821155627"/>
                    </a:ext>
                  </a:extLst>
                </a:gridCol>
                <a:gridCol w="713835">
                  <a:extLst>
                    <a:ext uri="{9D8B030D-6E8A-4147-A177-3AD203B41FA5}">
                      <a16:colId xmlns:a16="http://schemas.microsoft.com/office/drawing/2014/main" val="3818277599"/>
                    </a:ext>
                  </a:extLst>
                </a:gridCol>
                <a:gridCol w="713835">
                  <a:extLst>
                    <a:ext uri="{9D8B030D-6E8A-4147-A177-3AD203B41FA5}">
                      <a16:colId xmlns:a16="http://schemas.microsoft.com/office/drawing/2014/main" val="371723063"/>
                    </a:ext>
                  </a:extLst>
                </a:gridCol>
                <a:gridCol w="649910">
                  <a:extLst>
                    <a:ext uri="{9D8B030D-6E8A-4147-A177-3AD203B41FA5}">
                      <a16:colId xmlns:a16="http://schemas.microsoft.com/office/drawing/2014/main" val="2595093037"/>
                    </a:ext>
                  </a:extLst>
                </a:gridCol>
                <a:gridCol w="639255">
                  <a:extLst>
                    <a:ext uri="{9D8B030D-6E8A-4147-A177-3AD203B41FA5}">
                      <a16:colId xmlns:a16="http://schemas.microsoft.com/office/drawing/2014/main" val="3626546167"/>
                    </a:ext>
                  </a:extLst>
                </a:gridCol>
              </a:tblGrid>
              <a:tr h="119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95950"/>
                  </a:ext>
                </a:extLst>
              </a:tr>
              <a:tr h="366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28872"/>
                  </a:ext>
                </a:extLst>
              </a:tr>
              <a:tr h="1571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321.671.784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-66.178.448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236.604.358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97843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12.418.526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9.913.947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53972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587.700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-19.752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467.438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82794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311333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60.183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091388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93.498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93.488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1.197.836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11978360,0%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94247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81051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93.498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93.488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1.197.836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11978360,0%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133739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977253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25414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05615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30.602.697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-3.638.799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13.985.010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204833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30.602.697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-3.638.799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13.985.010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15991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57.592.795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-42.169.944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41.867.318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364735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57.592.795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-42.169.944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41.867.318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28123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57.592.795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-42.169.944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41.867.318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051978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220.309.143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-20.473.325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169.108.692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61146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217.874.783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-22.907.685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169.097.148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02181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1.067.843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388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77262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25.590.691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94386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41.775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440110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18.277.095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250129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74.410.075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-9.442.672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96.151.423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30089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384335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6.089.889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80894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985.487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40279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35.648.927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-13.465.013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20.892.945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76421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229422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2.434.360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013796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925904"/>
                  </a:ext>
                </a:extLst>
              </a:tr>
              <a:tr h="1197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3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0607"/>
              </p:ext>
            </p:extLst>
          </p:nvPr>
        </p:nvGraphicFramePr>
        <p:xfrm>
          <a:off x="413996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788644"/>
              </p:ext>
            </p:extLst>
          </p:nvPr>
        </p:nvGraphicFramePr>
        <p:xfrm>
          <a:off x="4572000" y="2061160"/>
          <a:ext cx="4158004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79871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6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B6A8B235-5F63-4D7D-BC79-A2D8F58E1950}"/>
              </a:ext>
            </a:extLst>
          </p:cNvPr>
          <p:cNvSpPr txBox="1">
            <a:spLocks/>
          </p:cNvSpPr>
          <p:nvPr/>
        </p:nvSpPr>
        <p:spPr>
          <a:xfrm>
            <a:off x="528176" y="5980412"/>
            <a:ext cx="7925932" cy="47873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A807CBF-E151-454E-94C5-B963DD626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42615"/>
              </p:ext>
            </p:extLst>
          </p:nvPr>
        </p:nvGraphicFramePr>
        <p:xfrm>
          <a:off x="528176" y="1618859"/>
          <a:ext cx="7970007" cy="4350741"/>
        </p:xfrm>
        <a:graphic>
          <a:graphicData uri="http://schemas.openxmlformats.org/drawingml/2006/table">
            <a:tbl>
              <a:tblPr/>
              <a:tblGrid>
                <a:gridCol w="267092">
                  <a:extLst>
                    <a:ext uri="{9D8B030D-6E8A-4147-A177-3AD203B41FA5}">
                      <a16:colId xmlns:a16="http://schemas.microsoft.com/office/drawing/2014/main" val="2520962741"/>
                    </a:ext>
                  </a:extLst>
                </a:gridCol>
                <a:gridCol w="267092">
                  <a:extLst>
                    <a:ext uri="{9D8B030D-6E8A-4147-A177-3AD203B41FA5}">
                      <a16:colId xmlns:a16="http://schemas.microsoft.com/office/drawing/2014/main" val="2339501553"/>
                    </a:ext>
                  </a:extLst>
                </a:gridCol>
                <a:gridCol w="267092">
                  <a:extLst>
                    <a:ext uri="{9D8B030D-6E8A-4147-A177-3AD203B41FA5}">
                      <a16:colId xmlns:a16="http://schemas.microsoft.com/office/drawing/2014/main" val="3661928588"/>
                    </a:ext>
                  </a:extLst>
                </a:gridCol>
                <a:gridCol w="3012789">
                  <a:extLst>
                    <a:ext uri="{9D8B030D-6E8A-4147-A177-3AD203B41FA5}">
                      <a16:colId xmlns:a16="http://schemas.microsoft.com/office/drawing/2014/main" val="3040897337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567405609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2070932069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2282347684"/>
                    </a:ext>
                  </a:extLst>
                </a:gridCol>
                <a:gridCol w="715805">
                  <a:extLst>
                    <a:ext uri="{9D8B030D-6E8A-4147-A177-3AD203B41FA5}">
                      <a16:colId xmlns:a16="http://schemas.microsoft.com/office/drawing/2014/main" val="3316341921"/>
                    </a:ext>
                  </a:extLst>
                </a:gridCol>
                <a:gridCol w="651703">
                  <a:extLst>
                    <a:ext uri="{9D8B030D-6E8A-4147-A177-3AD203B41FA5}">
                      <a16:colId xmlns:a16="http://schemas.microsoft.com/office/drawing/2014/main" val="1224737333"/>
                    </a:ext>
                  </a:extLst>
                </a:gridCol>
                <a:gridCol w="641019">
                  <a:extLst>
                    <a:ext uri="{9D8B030D-6E8A-4147-A177-3AD203B41FA5}">
                      <a16:colId xmlns:a16="http://schemas.microsoft.com/office/drawing/2014/main" val="692020724"/>
                    </a:ext>
                  </a:extLst>
                </a:gridCol>
              </a:tblGrid>
              <a:tr h="119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77143"/>
                  </a:ext>
                </a:extLst>
              </a:tr>
              <a:tr h="3663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04005"/>
                  </a:ext>
                </a:extLst>
              </a:tr>
              <a:tr h="1569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242.255.668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-27.364.698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129.066.722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247211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4.528.009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168.901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3.574.192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37502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559.888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-27.038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412.492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53940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71708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530710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346291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03091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302.259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39027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302.259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3022590,0%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5667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1.588.951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1.565.780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34.971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120345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1.575.391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1.575.391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9837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01314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-6.904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61050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40.034.251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3.652.935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22.019.788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1759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40.034.251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3.652.935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22.019.788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63232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29.616.990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-37.558.048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23.372.486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58799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29.616.990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-37.558.048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23.372.486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62849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29.616.990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-37.558.048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23.372.486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80704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165.902.720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4.808.170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79.350.534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845348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165.782.720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4.688.170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79.230.534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75531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17.658.984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08379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30878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7.722.660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516908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72.501.062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4.823.716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31.223.829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51430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7708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27.943.628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-135.546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12.132.446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68458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146.814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33460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10.338.638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085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36122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1744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062276"/>
                  </a:ext>
                </a:extLst>
              </a:tr>
              <a:tr h="119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724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19516"/>
            <a:ext cx="802865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5998839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526E68-2BF1-4AB7-8FCB-6BCEBCA09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39470"/>
              </p:ext>
            </p:extLst>
          </p:nvPr>
        </p:nvGraphicFramePr>
        <p:xfrm>
          <a:off x="557673" y="1683027"/>
          <a:ext cx="8028650" cy="4302721"/>
        </p:xfrm>
        <a:graphic>
          <a:graphicData uri="http://schemas.openxmlformats.org/drawingml/2006/table">
            <a:tbl>
              <a:tblPr/>
              <a:tblGrid>
                <a:gridCol w="269056">
                  <a:extLst>
                    <a:ext uri="{9D8B030D-6E8A-4147-A177-3AD203B41FA5}">
                      <a16:colId xmlns:a16="http://schemas.microsoft.com/office/drawing/2014/main" val="592060388"/>
                    </a:ext>
                  </a:extLst>
                </a:gridCol>
                <a:gridCol w="269056">
                  <a:extLst>
                    <a:ext uri="{9D8B030D-6E8A-4147-A177-3AD203B41FA5}">
                      <a16:colId xmlns:a16="http://schemas.microsoft.com/office/drawing/2014/main" val="381012818"/>
                    </a:ext>
                  </a:extLst>
                </a:gridCol>
                <a:gridCol w="269056">
                  <a:extLst>
                    <a:ext uri="{9D8B030D-6E8A-4147-A177-3AD203B41FA5}">
                      <a16:colId xmlns:a16="http://schemas.microsoft.com/office/drawing/2014/main" val="3984076930"/>
                    </a:ext>
                  </a:extLst>
                </a:gridCol>
                <a:gridCol w="3034959">
                  <a:extLst>
                    <a:ext uri="{9D8B030D-6E8A-4147-A177-3AD203B41FA5}">
                      <a16:colId xmlns:a16="http://schemas.microsoft.com/office/drawing/2014/main" val="2702246726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506949800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1312359615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375625672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2842357389"/>
                    </a:ext>
                  </a:extLst>
                </a:gridCol>
                <a:gridCol w="656499">
                  <a:extLst>
                    <a:ext uri="{9D8B030D-6E8A-4147-A177-3AD203B41FA5}">
                      <a16:colId xmlns:a16="http://schemas.microsoft.com/office/drawing/2014/main" val="1396021030"/>
                    </a:ext>
                  </a:extLst>
                </a:gridCol>
                <a:gridCol w="645736">
                  <a:extLst>
                    <a:ext uri="{9D8B030D-6E8A-4147-A177-3AD203B41FA5}">
                      <a16:colId xmlns:a16="http://schemas.microsoft.com/office/drawing/2014/main" val="2830670164"/>
                    </a:ext>
                  </a:extLst>
                </a:gridCol>
              </a:tblGrid>
              <a:tr h="1251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95308"/>
                  </a:ext>
                </a:extLst>
              </a:tr>
              <a:tr h="3833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77490"/>
                  </a:ext>
                </a:extLst>
              </a:tr>
              <a:tr h="1642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165.868.378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-16.132.067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119.732.523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30186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4.708.347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-144.161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3.761.617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69403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349.788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193.745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92694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1423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78.057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4041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09787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101369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280.807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2808070,0%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22689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280.807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2808070,0%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942952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1.384.956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1.378.105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76408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1.381.937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1.381.937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92634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63215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27.162.810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-512.504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10.521.502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62160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27.162.810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-512.504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10.521.502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109986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32.478.582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-12.663.088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30.196.787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522499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32.478.582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-12.663.088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30.196.787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093766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32.478.582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-12.663.088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30.196.787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73778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99.689.060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-4.331.041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74.692.773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52151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99.527.327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-4.492.774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74.691.040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53147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11.550.349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20197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669003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11.121.237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78622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40.825.799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179068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884053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4.425.922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307730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15.338.349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-4.492.774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6.749.802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08019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18723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161.733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86292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96420"/>
                  </a:ext>
                </a:extLst>
              </a:tr>
              <a:tr h="1251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09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38914" y="5640844"/>
            <a:ext cx="797643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2DA868-84D2-4854-B6CD-52BBE8DB9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45713"/>
              </p:ext>
            </p:extLst>
          </p:nvPr>
        </p:nvGraphicFramePr>
        <p:xfrm>
          <a:off x="557672" y="1645646"/>
          <a:ext cx="7957681" cy="3995198"/>
        </p:xfrm>
        <a:graphic>
          <a:graphicData uri="http://schemas.openxmlformats.org/drawingml/2006/table">
            <a:tbl>
              <a:tblPr/>
              <a:tblGrid>
                <a:gridCol w="266679">
                  <a:extLst>
                    <a:ext uri="{9D8B030D-6E8A-4147-A177-3AD203B41FA5}">
                      <a16:colId xmlns:a16="http://schemas.microsoft.com/office/drawing/2014/main" val="3140956540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2699504639"/>
                    </a:ext>
                  </a:extLst>
                </a:gridCol>
                <a:gridCol w="266679">
                  <a:extLst>
                    <a:ext uri="{9D8B030D-6E8A-4147-A177-3AD203B41FA5}">
                      <a16:colId xmlns:a16="http://schemas.microsoft.com/office/drawing/2014/main" val="3593117333"/>
                    </a:ext>
                  </a:extLst>
                </a:gridCol>
                <a:gridCol w="3008129">
                  <a:extLst>
                    <a:ext uri="{9D8B030D-6E8A-4147-A177-3AD203B41FA5}">
                      <a16:colId xmlns:a16="http://schemas.microsoft.com/office/drawing/2014/main" val="2196497128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2273549237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871579838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1902790014"/>
                    </a:ext>
                  </a:extLst>
                </a:gridCol>
                <a:gridCol w="714698">
                  <a:extLst>
                    <a:ext uri="{9D8B030D-6E8A-4147-A177-3AD203B41FA5}">
                      <a16:colId xmlns:a16="http://schemas.microsoft.com/office/drawing/2014/main" val="3689432062"/>
                    </a:ext>
                  </a:extLst>
                </a:gridCol>
                <a:gridCol w="650695">
                  <a:extLst>
                    <a:ext uri="{9D8B030D-6E8A-4147-A177-3AD203B41FA5}">
                      <a16:colId xmlns:a16="http://schemas.microsoft.com/office/drawing/2014/main" val="4219838039"/>
                    </a:ext>
                  </a:extLst>
                </a:gridCol>
                <a:gridCol w="640028">
                  <a:extLst>
                    <a:ext uri="{9D8B030D-6E8A-4147-A177-3AD203B41FA5}">
                      <a16:colId xmlns:a16="http://schemas.microsoft.com/office/drawing/2014/main" val="2872380515"/>
                    </a:ext>
                  </a:extLst>
                </a:gridCol>
              </a:tblGrid>
              <a:tr h="1273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091574"/>
                  </a:ext>
                </a:extLst>
              </a:tr>
              <a:tr h="3899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41962"/>
                  </a:ext>
                </a:extLst>
              </a:tr>
              <a:tr h="1671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34.226.934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-2.233.325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24.383.861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92556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3.050.947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2.402.797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58750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72664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828376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27550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97339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12360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696109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765505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164978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9.978.152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2.323.080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4.390.332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05601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9.978.152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2.323.080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4.390.332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806227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-4.328.422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312205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-4.328.422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30745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-4.328.422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615822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-228.663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15.624.780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439180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-308.663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15.624.780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850520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8.460.247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11181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31994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7.789.200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-365.046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21206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70910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1.768.226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84375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89667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46973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742731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12489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197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67D2932-E80B-4B78-B847-B1F2FAAAB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40352"/>
              </p:ext>
            </p:extLst>
          </p:nvPr>
        </p:nvGraphicFramePr>
        <p:xfrm>
          <a:off x="557672" y="1691053"/>
          <a:ext cx="7953362" cy="4171388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3600231518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3231809025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2967281530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502772068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58427006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736704669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797495164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761297047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1012564393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1265990990"/>
                    </a:ext>
                  </a:extLst>
                </a:gridCol>
              </a:tblGrid>
              <a:tr h="1288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532655"/>
                  </a:ext>
                </a:extLst>
              </a:tr>
              <a:tr h="3945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42463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52.434.209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-7.876.471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34.173.875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3525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2.935.014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2.306.508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6135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3068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58893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26910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8657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0719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1697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62153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7183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12.837.885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5.834.945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9265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12.837.885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5.834.945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6279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11.857.566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8519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11.857.566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28018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11.857.566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1073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16.112.406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13.854.323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62568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15.952.406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13.814.323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56358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6394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3060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69574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8.961.196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9582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80742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17817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2.122.531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8350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0363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45569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28366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93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2525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12784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6173787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BDA20D-FCA0-4BA6-83DE-72538664C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43468"/>
              </p:ext>
            </p:extLst>
          </p:nvPr>
        </p:nvGraphicFramePr>
        <p:xfrm>
          <a:off x="529336" y="1559469"/>
          <a:ext cx="7725255" cy="4677177"/>
        </p:xfrm>
        <a:graphic>
          <a:graphicData uri="http://schemas.openxmlformats.org/drawingml/2006/table">
            <a:tbl>
              <a:tblPr/>
              <a:tblGrid>
                <a:gridCol w="258889">
                  <a:extLst>
                    <a:ext uri="{9D8B030D-6E8A-4147-A177-3AD203B41FA5}">
                      <a16:colId xmlns:a16="http://schemas.microsoft.com/office/drawing/2014/main" val="2505356739"/>
                    </a:ext>
                  </a:extLst>
                </a:gridCol>
                <a:gridCol w="258889">
                  <a:extLst>
                    <a:ext uri="{9D8B030D-6E8A-4147-A177-3AD203B41FA5}">
                      <a16:colId xmlns:a16="http://schemas.microsoft.com/office/drawing/2014/main" val="648359560"/>
                    </a:ext>
                  </a:extLst>
                </a:gridCol>
                <a:gridCol w="258889">
                  <a:extLst>
                    <a:ext uri="{9D8B030D-6E8A-4147-A177-3AD203B41FA5}">
                      <a16:colId xmlns:a16="http://schemas.microsoft.com/office/drawing/2014/main" val="89236377"/>
                    </a:ext>
                  </a:extLst>
                </a:gridCol>
                <a:gridCol w="2920272">
                  <a:extLst>
                    <a:ext uri="{9D8B030D-6E8A-4147-A177-3AD203B41FA5}">
                      <a16:colId xmlns:a16="http://schemas.microsoft.com/office/drawing/2014/main" val="3349495549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3607179339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3171499921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992247416"/>
                    </a:ext>
                  </a:extLst>
                </a:gridCol>
                <a:gridCol w="693823">
                  <a:extLst>
                    <a:ext uri="{9D8B030D-6E8A-4147-A177-3AD203B41FA5}">
                      <a16:colId xmlns:a16="http://schemas.microsoft.com/office/drawing/2014/main" val="2796032011"/>
                    </a:ext>
                  </a:extLst>
                </a:gridCol>
                <a:gridCol w="631690">
                  <a:extLst>
                    <a:ext uri="{9D8B030D-6E8A-4147-A177-3AD203B41FA5}">
                      <a16:colId xmlns:a16="http://schemas.microsoft.com/office/drawing/2014/main" val="1665847499"/>
                    </a:ext>
                  </a:extLst>
                </a:gridCol>
                <a:gridCol w="621334">
                  <a:extLst>
                    <a:ext uri="{9D8B030D-6E8A-4147-A177-3AD203B41FA5}">
                      <a16:colId xmlns:a16="http://schemas.microsoft.com/office/drawing/2014/main" val="1386838937"/>
                    </a:ext>
                  </a:extLst>
                </a:gridCol>
              </a:tblGrid>
              <a:tr h="1121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98713"/>
                  </a:ext>
                </a:extLst>
              </a:tr>
              <a:tr h="2511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099032"/>
                  </a:ext>
                </a:extLst>
              </a:tr>
              <a:tr h="1273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520.580.994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-99.224.570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361.764.789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00571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19.422.995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197.594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15.583.108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184812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2.171.429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-154.419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1.260.698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88234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107.820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95617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209.201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107.820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11674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14018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86813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1.653.767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16537670,0%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13036,2%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80656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04353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1.653.767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16537670,0%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13036,2%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43850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8.339.993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8.266.487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21465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8.306.945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8.306.945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81885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-18.162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749917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-22.296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63551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80.774.930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11.839.618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31.131.974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61130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80.724.930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11.789.618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31.131.974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91024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97820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166.127.405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-39.166.784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96.764.437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716329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152.127.405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-53.166.784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85.325.407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38760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152.127.405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-53.166.784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85.325.407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21662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96724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11.439.030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30186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243.520.395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-80.428.943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215.244.413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90458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243.298.830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-80.650.508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215.102.849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653590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650.014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819721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10030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45.934.338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397449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429.066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973302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47.038.163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24.214.035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94248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101.778.915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-69.374.628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126.007.724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926083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57.016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389272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5.183.984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-275.880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262.711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362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193.525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904385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28.492.064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17.354.420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399137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141.564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914745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221.565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141.564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881922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27488"/>
                  </a:ext>
                </a:extLst>
              </a:tr>
              <a:tr h="1121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2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0542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7A02E1-7528-4E72-807C-AE117DDF2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278770"/>
              </p:ext>
            </p:extLst>
          </p:nvPr>
        </p:nvGraphicFramePr>
        <p:xfrm>
          <a:off x="572104" y="1752150"/>
          <a:ext cx="7999792" cy="4329258"/>
        </p:xfrm>
        <a:graphic>
          <a:graphicData uri="http://schemas.openxmlformats.org/drawingml/2006/table">
            <a:tbl>
              <a:tblPr/>
              <a:tblGrid>
                <a:gridCol w="268089">
                  <a:extLst>
                    <a:ext uri="{9D8B030D-6E8A-4147-A177-3AD203B41FA5}">
                      <a16:colId xmlns:a16="http://schemas.microsoft.com/office/drawing/2014/main" val="1960127453"/>
                    </a:ext>
                  </a:extLst>
                </a:gridCol>
                <a:gridCol w="268089">
                  <a:extLst>
                    <a:ext uri="{9D8B030D-6E8A-4147-A177-3AD203B41FA5}">
                      <a16:colId xmlns:a16="http://schemas.microsoft.com/office/drawing/2014/main" val="311115030"/>
                    </a:ext>
                  </a:extLst>
                </a:gridCol>
                <a:gridCol w="268089">
                  <a:extLst>
                    <a:ext uri="{9D8B030D-6E8A-4147-A177-3AD203B41FA5}">
                      <a16:colId xmlns:a16="http://schemas.microsoft.com/office/drawing/2014/main" val="3579531770"/>
                    </a:ext>
                  </a:extLst>
                </a:gridCol>
                <a:gridCol w="3024051">
                  <a:extLst>
                    <a:ext uri="{9D8B030D-6E8A-4147-A177-3AD203B41FA5}">
                      <a16:colId xmlns:a16="http://schemas.microsoft.com/office/drawing/2014/main" val="3054120817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590123465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3611737049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3663571038"/>
                    </a:ext>
                  </a:extLst>
                </a:gridCol>
                <a:gridCol w="718480">
                  <a:extLst>
                    <a:ext uri="{9D8B030D-6E8A-4147-A177-3AD203B41FA5}">
                      <a16:colId xmlns:a16="http://schemas.microsoft.com/office/drawing/2014/main" val="2263689033"/>
                    </a:ext>
                  </a:extLst>
                </a:gridCol>
                <a:gridCol w="654139">
                  <a:extLst>
                    <a:ext uri="{9D8B030D-6E8A-4147-A177-3AD203B41FA5}">
                      <a16:colId xmlns:a16="http://schemas.microsoft.com/office/drawing/2014/main" val="2495335079"/>
                    </a:ext>
                  </a:extLst>
                </a:gridCol>
                <a:gridCol w="643415">
                  <a:extLst>
                    <a:ext uri="{9D8B030D-6E8A-4147-A177-3AD203B41FA5}">
                      <a16:colId xmlns:a16="http://schemas.microsoft.com/office/drawing/2014/main" val="2290411464"/>
                    </a:ext>
                  </a:extLst>
                </a:gridCol>
              </a:tblGrid>
              <a:tr h="125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083774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557512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72.934.965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-12.870.463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41.491.842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28715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2.432.217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21.787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2.038.783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52132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364.665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258.916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399142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4302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39.448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3158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67920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1904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5907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-154.993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58750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148.401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-150.771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6938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46404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40304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5.794.502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3769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5.794.502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582511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3.874.872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-11.251.224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2.553.493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126805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3.874.872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-11.251.224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2.553.493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036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3.874.872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-11.251.224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2.553.493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9907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54.865.121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3.686.821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30.788.198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63942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54.416.884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3.238.584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30.788.198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02044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90453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7.327.939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079027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1.962.041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02951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29.867.766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5.220.296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12.549.845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71072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72774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7.362.377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7.900.281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6713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1.048.092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2675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458390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911482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20414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516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58842" y="5967702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E9A7A3-A528-4D82-8294-212BB5A69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64258"/>
              </p:ext>
            </p:extLst>
          </p:nvPr>
        </p:nvGraphicFramePr>
        <p:xfrm>
          <a:off x="558842" y="1669077"/>
          <a:ext cx="7906864" cy="4275103"/>
        </p:xfrm>
        <a:graphic>
          <a:graphicData uri="http://schemas.openxmlformats.org/drawingml/2006/table">
            <a:tbl>
              <a:tblPr/>
              <a:tblGrid>
                <a:gridCol w="264976">
                  <a:extLst>
                    <a:ext uri="{9D8B030D-6E8A-4147-A177-3AD203B41FA5}">
                      <a16:colId xmlns:a16="http://schemas.microsoft.com/office/drawing/2014/main" val="2640877354"/>
                    </a:ext>
                  </a:extLst>
                </a:gridCol>
                <a:gridCol w="264976">
                  <a:extLst>
                    <a:ext uri="{9D8B030D-6E8A-4147-A177-3AD203B41FA5}">
                      <a16:colId xmlns:a16="http://schemas.microsoft.com/office/drawing/2014/main" val="301190030"/>
                    </a:ext>
                  </a:extLst>
                </a:gridCol>
                <a:gridCol w="264976">
                  <a:extLst>
                    <a:ext uri="{9D8B030D-6E8A-4147-A177-3AD203B41FA5}">
                      <a16:colId xmlns:a16="http://schemas.microsoft.com/office/drawing/2014/main" val="1024274104"/>
                    </a:ext>
                  </a:extLst>
                </a:gridCol>
                <a:gridCol w="2988920">
                  <a:extLst>
                    <a:ext uri="{9D8B030D-6E8A-4147-A177-3AD203B41FA5}">
                      <a16:colId xmlns:a16="http://schemas.microsoft.com/office/drawing/2014/main" val="327629285"/>
                    </a:ext>
                  </a:extLst>
                </a:gridCol>
                <a:gridCol w="710134">
                  <a:extLst>
                    <a:ext uri="{9D8B030D-6E8A-4147-A177-3AD203B41FA5}">
                      <a16:colId xmlns:a16="http://schemas.microsoft.com/office/drawing/2014/main" val="3799815629"/>
                    </a:ext>
                  </a:extLst>
                </a:gridCol>
                <a:gridCol w="710134">
                  <a:extLst>
                    <a:ext uri="{9D8B030D-6E8A-4147-A177-3AD203B41FA5}">
                      <a16:colId xmlns:a16="http://schemas.microsoft.com/office/drawing/2014/main" val="3503922018"/>
                    </a:ext>
                  </a:extLst>
                </a:gridCol>
                <a:gridCol w="710134">
                  <a:extLst>
                    <a:ext uri="{9D8B030D-6E8A-4147-A177-3AD203B41FA5}">
                      <a16:colId xmlns:a16="http://schemas.microsoft.com/office/drawing/2014/main" val="283725215"/>
                    </a:ext>
                  </a:extLst>
                </a:gridCol>
                <a:gridCol w="710134">
                  <a:extLst>
                    <a:ext uri="{9D8B030D-6E8A-4147-A177-3AD203B41FA5}">
                      <a16:colId xmlns:a16="http://schemas.microsoft.com/office/drawing/2014/main" val="2801572215"/>
                    </a:ext>
                  </a:extLst>
                </a:gridCol>
                <a:gridCol w="646540">
                  <a:extLst>
                    <a:ext uri="{9D8B030D-6E8A-4147-A177-3AD203B41FA5}">
                      <a16:colId xmlns:a16="http://schemas.microsoft.com/office/drawing/2014/main" val="1119534915"/>
                    </a:ext>
                  </a:extLst>
                </a:gridCol>
                <a:gridCol w="635940">
                  <a:extLst>
                    <a:ext uri="{9D8B030D-6E8A-4147-A177-3AD203B41FA5}">
                      <a16:colId xmlns:a16="http://schemas.microsoft.com/office/drawing/2014/main" val="259650731"/>
                    </a:ext>
                  </a:extLst>
                </a:gridCol>
              </a:tblGrid>
              <a:tr h="120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36684"/>
                  </a:ext>
                </a:extLst>
              </a:tr>
              <a:tr h="370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42500"/>
                  </a:ext>
                </a:extLst>
              </a:tr>
              <a:tr h="1586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61.318.652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-10.206.161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49.121.763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8430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2.465.342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1.951.937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77066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306.362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6895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47099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410283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14026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623997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11710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91499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391822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980212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7.952.427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-495.295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2.535.782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65782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7.952.427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-495.295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2.535.782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716317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11.645.327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-27.342.673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10.080.464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303468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11.645.327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-27.342.673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10.080.464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64490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11.645.327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-27.342.673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4.059.307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113054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38.944.198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17.614.782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34.364.258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898568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38.894.198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34.364.258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415841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506640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2.820.425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44149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349718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963.289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33573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35.243.252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30.578.567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659012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20777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7912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040901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554075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135712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98082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11651"/>
                  </a:ext>
                </a:extLst>
              </a:tr>
              <a:tr h="120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05616" y="5442304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FD9936-7E83-414C-963A-8906ACE10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48578"/>
              </p:ext>
            </p:extLst>
          </p:nvPr>
        </p:nvGraphicFramePr>
        <p:xfrm>
          <a:off x="557673" y="1685311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466133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620166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3347465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253869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467301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2654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021610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907859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7409680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223646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96831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185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36.456.261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25.696.624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289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-440.494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1.452.518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5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192.638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466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23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11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583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456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53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025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58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10.446.130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2.826.100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3.199.263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55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10.446.130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2.826.100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3.199.263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053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12.749.513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14.353.133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018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12.749.513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14.353.133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1009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11.149.673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-2.221.552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03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10.122.182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-3.249.043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6.458.178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60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4.455.870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376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-2.249.043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23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338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99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107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5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21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849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07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721183"/>
              </p:ext>
            </p:extLst>
          </p:nvPr>
        </p:nvGraphicFramePr>
        <p:xfrm>
          <a:off x="539552" y="2132856"/>
          <a:ext cx="7992888" cy="37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412590"/>
              </p:ext>
            </p:extLst>
          </p:nvPr>
        </p:nvGraphicFramePr>
        <p:xfrm>
          <a:off x="539552" y="1831895"/>
          <a:ext cx="8064895" cy="396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78A4DF07-228C-4D84-A147-47B19C3E5ABB}"/>
              </a:ext>
            </a:extLst>
          </p:cNvPr>
          <p:cNvSpPr txBox="1">
            <a:spLocks/>
          </p:cNvSpPr>
          <p:nvPr/>
        </p:nvSpPr>
        <p:spPr>
          <a:xfrm>
            <a:off x="539551" y="4049183"/>
            <a:ext cx="7886701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DD58FE3-563F-4A48-ACE2-8A392A1E4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646189"/>
              </p:ext>
            </p:extLst>
          </p:nvPr>
        </p:nvGraphicFramePr>
        <p:xfrm>
          <a:off x="539551" y="1824545"/>
          <a:ext cx="7886701" cy="2170811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1130957606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1540676275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1413173384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2992864971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55569280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855825389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94825135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2029940689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59074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996317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2.636.482.852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-378.989.376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1.840.032.888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2008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148.592.334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-4.378.090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117.290.648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84312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19.571.351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-4.306.062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11.297.974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9034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1.673.205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1.673.195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924.442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9244420,0%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1016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740.177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248515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27.706.607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197256,2%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197256,2%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83371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5.164.926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2279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19.477.322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10.580.963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2.906.410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30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436.486.414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-6.183.481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205.824.687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07246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579.418.724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-244.500.000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442.922.290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06650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1.425.801.311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-131.875.901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1.049.251.405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079991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3.709.929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900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6E625B-3552-4974-BB08-438EC7C3D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55353"/>
              </p:ext>
            </p:extLst>
          </p:nvPr>
        </p:nvGraphicFramePr>
        <p:xfrm>
          <a:off x="484630" y="1821211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1123716098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1451724136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3802030837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41959050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316707213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30976403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85993761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4143652840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1634345811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12325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2428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258.366.898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-17.524.284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190.604.126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84046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225.043.663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-2.093.884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171.782.159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020802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15.696.540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-3.667.849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8.352.261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74089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17.626.695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-11.762.551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10.469.706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85941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33.105.006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-6.113.698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19.705.760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04417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75.813.155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-28.818.716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28.102.230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49588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73.772.829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-5.434.524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38.132.112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67357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55.731.782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-913.432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45.679.988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89983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110.544.251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-36.266.128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69.237.845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33085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219.269.842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-9.919.362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167.749.576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1731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110.955.452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-3.110.221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84.614.923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26889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191.175.792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-32.774.047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174.169.971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8970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321.671.784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-66.178.448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236.604.358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39236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242.255.668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-27.364.698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129.066.722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30758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165.868.378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-16.132.067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119.732.523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1831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34.226.934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-2.233.325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24.383.861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109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52.434.209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-7.876.471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34.173.875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4795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520.580.994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-99.224.570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361.764.789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38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72.934.965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-12.870.463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41.491.842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60552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61.318.652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-10.206.161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49.121.763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9681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36.456.261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3.971.239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25.696.624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423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6B154AE-76C3-435A-A1AE-BA9FBBC8CBA1}"/>
              </a:ext>
            </a:extLst>
          </p:cNvPr>
          <p:cNvSpPr txBox="1">
            <a:spLocks/>
          </p:cNvSpPr>
          <p:nvPr/>
        </p:nvSpPr>
        <p:spPr>
          <a:xfrm>
            <a:off x="437464" y="5591253"/>
            <a:ext cx="8090869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B0660AE-BE0B-4CC8-AF7B-971695101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28508"/>
              </p:ext>
            </p:extLst>
          </p:nvPr>
        </p:nvGraphicFramePr>
        <p:xfrm>
          <a:off x="539550" y="1731310"/>
          <a:ext cx="7886701" cy="383761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536570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463897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1595501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881487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738904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46365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037399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0529405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3243735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291369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639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95999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225.043.663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-2.093.884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171.782.159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06518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-4.152.196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41.888.152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8462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7.678.922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-3.655.361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3.828.073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41766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6757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0643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96444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08759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2993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6486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9381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4062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0344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662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9606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52640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9836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4.274.774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208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4.274.774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3861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3.490.652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-1.293.036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1.628.616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6517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70988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7021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4569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7534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1.526.336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66349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33.122.768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-3.310.435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24.772.587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824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5193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33.083.565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-3.048.901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24.772.587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28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E193B6-FC7C-4201-97BA-92E31CF60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71690"/>
              </p:ext>
            </p:extLst>
          </p:nvPr>
        </p:nvGraphicFramePr>
        <p:xfrm>
          <a:off x="529328" y="1772816"/>
          <a:ext cx="7886701" cy="24563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465550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86927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9652612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266554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6601460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582214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679960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045543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448950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31244117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56843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2269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121.148.606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9.888.474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97.707.957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527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120.701.493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9.888.474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97.666.015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713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413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7821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7226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2269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2303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62544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04104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12.294.309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8.912.430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8401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82.184.910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7.658.323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62.021.037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2501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24.482.048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317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38579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13282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67509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509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4A5627B3-1EAF-49F7-A274-0EC88BA4200D}"/>
              </a:ext>
            </a:extLst>
          </p:cNvPr>
          <p:cNvSpPr txBox="1">
            <a:spLocks/>
          </p:cNvSpPr>
          <p:nvPr/>
        </p:nvSpPr>
        <p:spPr>
          <a:xfrm>
            <a:off x="518631" y="3657294"/>
            <a:ext cx="7925932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C184C35-DB6A-42AD-A9F0-63ACDECF4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02977"/>
              </p:ext>
            </p:extLst>
          </p:nvPr>
        </p:nvGraphicFramePr>
        <p:xfrm>
          <a:off x="557860" y="181691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836489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689374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0238155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881408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76442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09494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76681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670437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2511135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245465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5789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368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15.696.540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-3.667.849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8.352.261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80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66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82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457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37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45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402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14.724.404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7.761.828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91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14.724.404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7.761.828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077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14.724.404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7.761.828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06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11127</Words>
  <Application>Microsoft Office PowerPoint</Application>
  <PresentationFormat>Presentación en pantalla (4:3)</PresentationFormat>
  <Paragraphs>6506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EJECUCIÓN ACUMULADA DE GASTOS PRESUPUESTARIOS AL MES DE SEPTIEMBRE DE 2020 PARTIDA 18: MINISTERIO DEL VIVIENDA Y URBANISMO</vt:lpstr>
      <vt:lpstr>Presentación de PowerPoint</vt:lpstr>
      <vt:lpstr>Presentación de PowerPoint</vt:lpstr>
      <vt:lpstr>Presentación de PowerPoint</vt:lpstr>
      <vt:lpstr>EJECUCIÓN ACUMULADA DE GASTOS A SEPTIEMBRE DE 2020  PARTIDA 18 MINISTERIO DE VIVIENDA Y URBANISMO</vt:lpstr>
      <vt:lpstr>EJECUCIÓN ACUMULADA DE GASTOS A SEPTIEMBRE DE 2020  PARTIDA 18 RESUMEN POR CAPÍTULOS</vt:lpstr>
      <vt:lpstr>EJECUCIÓN ACUMULADA DE GASTOS A SEPTIEMBRE DE 2020  PARTIDA 18. CAPÍTULO 01. PROGRAMA 01: SUBSECRETARÍA DE VIVIENDA Y URBANISMO</vt:lpstr>
      <vt:lpstr>EJECUCIÓN ACUMULADA DE GASTOS A SEPTIEMBRE DE 2020  PARTIDA 18. CAPÍTULO 01. PROGRAMA 01: SUBSECRETARÍA DE VIVIENDA Y URBANISMO</vt:lpstr>
      <vt:lpstr>EJECUCIÓN ACUMULADA DE GASTOS A SEPTIEMBRE DE 2020  PARTIDA 18. CAPÍTULO 01. PROGRAMA 02: ASENTAMIENTOS PRECARIOS</vt:lpstr>
      <vt:lpstr>EJECUCIÓN ACUMULADA DE GASTOS A SEPTIEMBRE DE 2020  PARTIDA 18. CAPÍTULO 01. PROGRAMA 04: RECUPERACIÓN DE BARRIOS</vt:lpstr>
      <vt:lpstr>EJECUCIÓN ACUMULADA DE GASTOS A SEPTIEMBRE DE 2020  PARTIDA 18. CAPÍTULO 02. PROGRAMA 01: PARQUE METROPOLITANO</vt:lpstr>
      <vt:lpstr>EJECUCIÓN ACUMULADA DE GASTOS A SEPTIEMBRE DE 2020  PARTIDA 18. CAPÍTULO 21. PROGRAMA 01: SERVIU I REGIÓN</vt:lpstr>
      <vt:lpstr>EJECUCIÓN ACUMULADA DE GASTOS A SEPTIEMBRE DE 2020  PARTIDA 18. CAPÍTULO 22. PROGRAMA 01: SERVIU II REGIÓN</vt:lpstr>
      <vt:lpstr>EJECUCIÓN ACUMULADA DE GASTOS A SEPTIEMBRE DE 2020  PARTIDA 18. CAPÍTULO 23. PROGRAMA 01: SERVIU III REGIÓN</vt:lpstr>
      <vt:lpstr>EJECUCIÓN ACUMULADA DE GASTOS A SEPTIEMBRE DE 2020  PARTIDA 18. CAPÍTULO 24. PROGRAMA 01: SERVIU IV REGIÓN</vt:lpstr>
      <vt:lpstr>EJECUCIÓN ACUMULADA DE GASTOS A SEPTIEMBRE DE 2020  PARTIDA 18. CAPÍTULO 25. PROGRAMA 01: SERVIU V REGIÓN</vt:lpstr>
      <vt:lpstr>EJECUCIÓN ACUMULADA DE GASTOS A SEPTIEMBRE DE 2020  PARTIDA 18. CAPÍTULO 26. PROGRAMA 01: SERVIU VI REGIÓN</vt:lpstr>
      <vt:lpstr>EJECUCIÓN ACUMULADA DE GASTOS A SEPTIEMBRE DE 2020  PARTIDA 18. CAPÍTULO 27. PROGRAMA 01: SERVIU VII REGIÓN</vt:lpstr>
      <vt:lpstr>EJECUCIÓN ACUMULADA DE GASTOS A SEPTIEMBRE DE 2020  PARTIDA 18. CAPÍTULO 28. PROGRAMA 01: SERVIU VIII REGIÓN</vt:lpstr>
      <vt:lpstr>EJECUCIÓN ACUMULADA DE GASTOS A SEPTIEMBRE DE 2020  PARTIDA 18. CAPÍTULO 29. PROGRAMA 01: SERVIU IX REGIÓN</vt:lpstr>
      <vt:lpstr>EJECUCIÓN ACUMULADA DE GASTOS A SEPTIEMBRE DE 2020  PARTIDA 18. CAPÍTULO 30. PROGRAMA 01: SERVIU X REGIÓN</vt:lpstr>
      <vt:lpstr>EJECUCIÓN ACUMULADA DE GASTOS A SEPTIEMBRE DE 2020  PARTIDA 18. CAPÍTULO 31. PROGRAMA 01: SERVIU XI REGIÓN</vt:lpstr>
      <vt:lpstr>EJECUCIÓN ACUMULADA DE GASTOS A SEPTIEMBRE DE 2020  PARTIDA 18. CAPÍTULO 32. PROGRAMA 01: SERVIU XII REGIÓN</vt:lpstr>
      <vt:lpstr>EJECUCIÓN ACUMULADA DE GASTOS A SEPTIEMBRE DE 2020  PARTIDA 18. CAPÍTULO 33. PROGRAMA 01: SERVIU REGIÓN METROPOLITANA</vt:lpstr>
      <vt:lpstr>EJECUCIÓN ACUMULADA DE GASTOS A SEPTIEMBRE DE 2020  PARTIDA 18. CAPÍTULO 34. PROGRAMA 01: SERVIU XIV REGIÓN</vt:lpstr>
      <vt:lpstr>EJECUCIÓN ACUMULADA DE GASTOS A SEPTIEMBRE DE 2020  PARTIDA 18. CAPÍTULO 35. PROGRAMA 01: SERVIU XV REGIÓN</vt:lpstr>
      <vt:lpstr>EJECUCIÓN ACUMULADA DE GASTOS A SEPTIEMBRE DE 2020  PARTIDA 18. CAPÍTULO 36. PROGRAMA 01: SERVIU XVI REGIÓN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60</cp:revision>
  <dcterms:created xsi:type="dcterms:W3CDTF">2019-12-13T17:53:17Z</dcterms:created>
  <dcterms:modified xsi:type="dcterms:W3CDTF">2020-12-11T14:38:00Z</dcterms:modified>
</cp:coreProperties>
</file>