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70" r:id="rId23"/>
    <p:sldId id="286" r:id="rId24"/>
    <p:sldId id="288" r:id="rId25"/>
    <p:sldId id="296" r:id="rId26"/>
    <p:sldId id="287" r:id="rId27"/>
    <p:sldId id="271" r:id="rId28"/>
    <p:sldId id="272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441280"/>
        <c:axId val="299437752"/>
      </c:barChart>
      <c:catAx>
        <c:axId val="29944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437752"/>
        <c:crosses val="autoZero"/>
        <c:auto val="1"/>
        <c:lblAlgn val="ctr"/>
        <c:lblOffset val="100"/>
        <c:noMultiLvlLbl val="0"/>
      </c:catAx>
      <c:valAx>
        <c:axId val="299437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944128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92-4505-BFC7-DA53B0773105}"/>
            </c:ext>
          </c:extLst>
        </c:ser>
        <c:ser>
          <c:idx val="1"/>
          <c:order val="1"/>
          <c:tx>
            <c:strRef>
              <c:f>'Partida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92-4505-BFC7-DA53B0773105}"/>
            </c:ext>
          </c:extLst>
        </c:ser>
        <c:ser>
          <c:idx val="2"/>
          <c:order val="2"/>
          <c:tx>
            <c:strRef>
              <c:f>'Partida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16'!$D$27:$L$27</c:f>
              <c:numCache>
                <c:formatCode>0.0%</c:formatCode>
                <c:ptCount val="9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92-4505-BFC7-DA53B07731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09896"/>
        <c:axId val="331210288"/>
      </c:barChart>
      <c:catAx>
        <c:axId val="33120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288"/>
        <c:crosses val="autoZero"/>
        <c:auto val="1"/>
        <c:lblAlgn val="ctr"/>
        <c:lblOffset val="100"/>
        <c:noMultiLvlLbl val="0"/>
      </c:catAx>
      <c:valAx>
        <c:axId val="33121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09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93-4731-B8FD-A64E666127A7}"/>
            </c:ext>
          </c:extLst>
        </c:ser>
        <c:ser>
          <c:idx val="1"/>
          <c:order val="1"/>
          <c:tx>
            <c:strRef>
              <c:f>'Partida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93-4731-B8FD-A64E666127A7}"/>
            </c:ext>
          </c:extLst>
        </c:ser>
        <c:ser>
          <c:idx val="2"/>
          <c:order val="2"/>
          <c:tx>
            <c:strRef>
              <c:f>'Partida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93-4731-B8FD-A64E666127A7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93-4731-B8FD-A64E666127A7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93-4731-B8FD-A64E666127A7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93-4731-B8FD-A64E666127A7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93-4731-B8FD-A64E666127A7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93-4731-B8FD-A64E666127A7}"/>
                </c:ext>
              </c:extLst>
            </c:dLbl>
            <c:dLbl>
              <c:idx val="6"/>
              <c:layout>
                <c:manualLayout>
                  <c:x val="-3.3333393901196856E-2"/>
                  <c:y val="4.2625480081113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93-4731-B8FD-A64E666127A7}"/>
                </c:ext>
              </c:extLst>
            </c:dLbl>
            <c:dLbl>
              <c:idx val="7"/>
              <c:layout>
                <c:manualLayout>
                  <c:x val="-2.7961327246089997E-2"/>
                  <c:y val="4.16667630104583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7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DD93-4731-B8FD-A64E666127A7}"/>
                </c:ext>
              </c:extLst>
            </c:dLbl>
            <c:dLbl>
              <c:idx val="8"/>
              <c:layout>
                <c:manualLayout>
                  <c:x val="-3.9072501809248733E-2"/>
                  <c:y val="2.6983969163820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D93-4731-B8FD-A64E666127A7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93-4731-B8FD-A64E666127A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16'!$D$21:$L$21</c:f>
              <c:numCache>
                <c:formatCode>0.0%</c:formatCode>
                <c:ptCount val="9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D93-4731-B8FD-A64E66612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211856"/>
        <c:axId val="331210680"/>
      </c:lineChart>
      <c:catAx>
        <c:axId val="33121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680"/>
        <c:crosses val="autoZero"/>
        <c:auto val="1"/>
        <c:lblAlgn val="ctr"/>
        <c:lblOffset val="100"/>
        <c:noMultiLvlLbl val="0"/>
      </c:catAx>
      <c:valAx>
        <c:axId val="33121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18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843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6F7861-9944-46CA-BD92-56D4FA4C3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064158"/>
              </p:ext>
            </p:extLst>
          </p:nvPr>
        </p:nvGraphicFramePr>
        <p:xfrm>
          <a:off x="601236" y="2108147"/>
          <a:ext cx="7886699" cy="3083827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1748281637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1177160145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1514920534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1977879481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240092308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477494935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1384009418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1936368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759161681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3102054562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46499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27196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9.693.499.392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1.409.458.099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7.345.508.562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46056"/>
                  </a:ext>
                </a:extLst>
              </a:tr>
              <a:tr h="14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25.363.311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3.991.383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20.222.198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28276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28.314.513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16.311.767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56296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1.341.217.004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303.664.247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1.080.128.094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6006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1.340.505.546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302.952.789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1.079.424.964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3429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595.089.577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-18.708.051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377.957.676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12549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745.415.969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321.660.840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701.467.288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1638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703.130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9347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72078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58680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8.253.685.634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1.071.485.496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6.185.891.184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09079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309.789.857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197.466.132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49014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189.116.235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4079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8.349.897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0280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7.813.715.014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1.012.061.893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5.896.825.608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5789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21165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2.126.827.925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133.742.156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1.561.959.524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3524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2.112.343.364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583.367.088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1.414.281.080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84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11559" y="6237312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24D098-A036-4DC1-A5C4-8DE6B17DA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75287"/>
              </p:ext>
            </p:extLst>
          </p:nvPr>
        </p:nvGraphicFramePr>
        <p:xfrm>
          <a:off x="611559" y="2113001"/>
          <a:ext cx="7886699" cy="3911408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3970562112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2463071999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1656008612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91710004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1962387322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725038235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1427449886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551636155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2401429915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3558732012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572421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1150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3.428.514.925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262.562.491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2.784.858.695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0885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145.347.680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32.390.158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135.385.749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28652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91.499.188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31364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55567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91.499.188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18910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748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64946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6361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5018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252868,6%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39412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252868,6%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785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22.908.039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22.908.039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22.897.493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76230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29715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14.734.356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14.734.356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14.724.606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24985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1.872.326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1.795.677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86304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75354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37668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2104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1.795.677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8881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11.671.756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06748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11.671.756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0600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08492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10689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403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830AFA-7C1D-4584-81E7-85D21131D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990162"/>
              </p:ext>
            </p:extLst>
          </p:nvPr>
        </p:nvGraphicFramePr>
        <p:xfrm>
          <a:off x="628649" y="2599106"/>
          <a:ext cx="7886701" cy="2901709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1381247595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771177180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1939510403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2325798236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532776790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3804813238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454064747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762849404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3997282794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3384606465"/>
                    </a:ext>
                  </a:extLst>
                </a:gridCol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58460"/>
                  </a:ext>
                </a:extLst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239957"/>
                  </a:ext>
                </a:extLst>
              </a:tr>
              <a:tr h="145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2.126.827.925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133.742.156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1.561.959.521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6747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2.126.827.925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133.742.156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1.561.959.521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42511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2.126.827.925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133.742.156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1.561.959.521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96697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27.188.718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1.909.209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22.112.538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04018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41.193.331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3.147.411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34.328.017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98436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50.219.385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3.596.485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41.021.592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150273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33.137.669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3.421.859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26.998.513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62401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89.890.876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7.410.161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73.779.438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59955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55.139.958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5.318.973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44.059.730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4608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101.048.367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83.534.671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8664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27.857.765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2.436.641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22.332.447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92554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104.913.014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84.401.867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04585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145.087.221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11.590.034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116.471.303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18005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66.734.998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53.081.796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6661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67.794.370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4.668.257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56.155.673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61178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47.917.040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2.934.825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37.686.328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59549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57.994.063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3.845.787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43.547.369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235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2" y="1573419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89637"/>
            <a:ext cx="8040067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3AAE0E-ACFA-4620-80B6-99AE736B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845334"/>
              </p:ext>
            </p:extLst>
          </p:nvPr>
        </p:nvGraphicFramePr>
        <p:xfrm>
          <a:off x="522404" y="2564904"/>
          <a:ext cx="8035499" cy="2717848"/>
        </p:xfrm>
        <a:graphic>
          <a:graphicData uri="http://schemas.openxmlformats.org/drawingml/2006/table">
            <a:tbl>
              <a:tblPr/>
              <a:tblGrid>
                <a:gridCol w="714267">
                  <a:extLst>
                    <a:ext uri="{9D8B030D-6E8A-4147-A177-3AD203B41FA5}">
                      <a16:colId xmlns:a16="http://schemas.microsoft.com/office/drawing/2014/main" val="3124496589"/>
                    </a:ext>
                  </a:extLst>
                </a:gridCol>
                <a:gridCol w="247246">
                  <a:extLst>
                    <a:ext uri="{9D8B030D-6E8A-4147-A177-3AD203B41FA5}">
                      <a16:colId xmlns:a16="http://schemas.microsoft.com/office/drawing/2014/main" val="4267838445"/>
                    </a:ext>
                  </a:extLst>
                </a:gridCol>
                <a:gridCol w="255488">
                  <a:extLst>
                    <a:ext uri="{9D8B030D-6E8A-4147-A177-3AD203B41FA5}">
                      <a16:colId xmlns:a16="http://schemas.microsoft.com/office/drawing/2014/main" val="2300717810"/>
                    </a:ext>
                  </a:extLst>
                </a:gridCol>
                <a:gridCol w="2681246">
                  <a:extLst>
                    <a:ext uri="{9D8B030D-6E8A-4147-A177-3AD203B41FA5}">
                      <a16:colId xmlns:a16="http://schemas.microsoft.com/office/drawing/2014/main" val="3905028320"/>
                    </a:ext>
                  </a:extLst>
                </a:gridCol>
                <a:gridCol w="717014">
                  <a:extLst>
                    <a:ext uri="{9D8B030D-6E8A-4147-A177-3AD203B41FA5}">
                      <a16:colId xmlns:a16="http://schemas.microsoft.com/office/drawing/2014/main" val="1523557817"/>
                    </a:ext>
                  </a:extLst>
                </a:gridCol>
                <a:gridCol w="717014">
                  <a:extLst>
                    <a:ext uri="{9D8B030D-6E8A-4147-A177-3AD203B41FA5}">
                      <a16:colId xmlns:a16="http://schemas.microsoft.com/office/drawing/2014/main" val="4030847518"/>
                    </a:ext>
                  </a:extLst>
                </a:gridCol>
                <a:gridCol w="692289">
                  <a:extLst>
                    <a:ext uri="{9D8B030D-6E8A-4147-A177-3AD203B41FA5}">
                      <a16:colId xmlns:a16="http://schemas.microsoft.com/office/drawing/2014/main" val="625022795"/>
                    </a:ext>
                  </a:extLst>
                </a:gridCol>
                <a:gridCol w="692289">
                  <a:extLst>
                    <a:ext uri="{9D8B030D-6E8A-4147-A177-3AD203B41FA5}">
                      <a16:colId xmlns:a16="http://schemas.microsoft.com/office/drawing/2014/main" val="4093364016"/>
                    </a:ext>
                  </a:extLst>
                </a:gridCol>
                <a:gridCol w="659323">
                  <a:extLst>
                    <a:ext uri="{9D8B030D-6E8A-4147-A177-3AD203B41FA5}">
                      <a16:colId xmlns:a16="http://schemas.microsoft.com/office/drawing/2014/main" val="2816333210"/>
                    </a:ext>
                  </a:extLst>
                </a:gridCol>
                <a:gridCol w="659323">
                  <a:extLst>
                    <a:ext uri="{9D8B030D-6E8A-4147-A177-3AD203B41FA5}">
                      <a16:colId xmlns:a16="http://schemas.microsoft.com/office/drawing/2014/main" val="1432999655"/>
                    </a:ext>
                  </a:extLst>
                </a:gridCol>
              </a:tblGrid>
              <a:tr h="1354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81810"/>
                  </a:ext>
                </a:extLst>
              </a:tr>
              <a:tr h="4148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433054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21.208.697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1.424.441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15.770.122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87665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31.251.506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24.071.037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46883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108.144.860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7.294.095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89.394.646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492133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58.469.231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4.337.646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45.996.508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07424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34.079.348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2.710.461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26.522.965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47481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53.194.148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3.586.838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42.016.124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4305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9.857.168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6.425.282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337928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20.649.990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1.280.354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16.117.782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458051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78.104.760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5.448.741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62.397.106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843848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63.568.569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2.990.167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53.486.704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51339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139.455.289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9.918.995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109.769.426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780423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87.052.692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5.357.862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71.965.942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831640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139.634.502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8.972.084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114.773.788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542993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141.404.509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8.784.783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114.154.739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9309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187.573.639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-6.120.125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006100"/>
                  </a:ext>
                </a:extLst>
              </a:tr>
              <a:tr h="135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37.062.242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2.882.667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29.586.068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98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E51A32-7C6D-42E8-93E0-8FC4438E7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892399"/>
              </p:ext>
            </p:extLst>
          </p:nvPr>
        </p:nvGraphicFramePr>
        <p:xfrm>
          <a:off x="641348" y="2322969"/>
          <a:ext cx="7861301" cy="3676650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1437903456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1749988879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2074759455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1955170326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271070765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329420422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1110527951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2441008461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300960323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1158649686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09845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7918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2.112.343.364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583.367.088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1.414.281.078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4511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2.112.343.364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583.367.088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1.414.281.078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3986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2.112.343.364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583.367.088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1.414.281.078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448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21.535.486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19.181.789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7100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17.507.234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21.265.292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1579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62.909.231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52.713.379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0744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17.274.722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19.340.782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501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67.275.814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47.382.004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54.288.261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9805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45.642.689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33.509.914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222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86.647.053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45.377.286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60.064.550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830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38.484.342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13.352.041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29.293.245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602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73.703.369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29.158.732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59.884.486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9701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80.049.695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38.217.159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58.712.943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12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55.594.740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31.459.820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49.567.903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078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86.940.842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63.857.624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4633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54.611.981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21.051.835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42.507.895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2947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44.770.657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20.855.620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37.796.566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216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42.729.598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13.379.188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39.108.243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045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0050" y="1772815"/>
            <a:ext cx="7790804" cy="2795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3" y="780094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01F9876-B696-4ED7-95FF-0B11FAF8D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0493"/>
              </p:ext>
            </p:extLst>
          </p:nvPr>
        </p:nvGraphicFramePr>
        <p:xfrm>
          <a:off x="539552" y="2206185"/>
          <a:ext cx="7861301" cy="3857625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2286174372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2681939476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1672491230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2432419318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1995242034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913840338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917984197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1188684619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744247142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317941920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15379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1687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43.997.586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24.144.283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32.847.148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3379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107.778.359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76.237.874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68.825.369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8208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57.799.081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25.296.652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44.849.937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2832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36.221.086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27.076.350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2485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56.127.223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16.969.486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16268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41.963.533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12.757.066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39.837.032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7402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37.956.559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14.748.267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28.477.246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1456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62.625.690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33.189.220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44.182.855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446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74.104.177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6.745.229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56.440.518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0509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82.105.912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36.690.237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58.384.739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3415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66.614.884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82.307.708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250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158.779.973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107.709.954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116.960.239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7233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96.763.688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40.047.845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77.809.244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898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245.625.205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-340.269.486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4054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7.671.764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6338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10.326.417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30394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8.411.653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371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45.436.189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18.706.792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35.755.986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464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BE59F5-281B-4612-A9FB-2A49614EC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880813"/>
              </p:ext>
            </p:extLst>
          </p:nvPr>
        </p:nvGraphicFramePr>
        <p:xfrm>
          <a:off x="500351" y="2297282"/>
          <a:ext cx="8064897" cy="3439998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2902707282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2286073872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2589673547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2326609458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4164913623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538414245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1769996765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4028101022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2935091867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1370313248"/>
                    </a:ext>
                  </a:extLst>
                </a:gridCol>
              </a:tblGrid>
              <a:tr h="124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318766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167323"/>
                  </a:ext>
                </a:extLst>
              </a:tr>
              <a:tr h="16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3.428.514.925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262.562.491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2.784.858.690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634757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3.428.514.925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262.562.491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2.784.858.690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937429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3.428.514.925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262.562.491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2.784.858.690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456407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51.243.635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944.250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39.481.981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68750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64.081.063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899.684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53.589.866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006048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106.007.061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8.960.839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85.496.277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37413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30.025.981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2.585.412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26.462.694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557694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42.129.363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2.371.457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34.357.811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85601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18.595.776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1.647.263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14.514.925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80273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48.292.818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4.391.432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46.180.265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737987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49.086.404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3.881.887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46.821.754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607644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27.776.428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3.419.233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25.601.151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12616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78.235.571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5.262.336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62.531.273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436067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18.677.561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1.418.015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14.804.039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888356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18.522.058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1.840.490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14.761.016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859865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101.115.121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14.013.756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72.972.854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473231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31.655.444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5.109.819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24.275.341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074666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24.320.646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2.396.249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19.115.508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39060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25.234.356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1.355.810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20.601.730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002075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19.807.790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1.235.942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16.977.985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20678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93.452.302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7.627.090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72.728.333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969022"/>
                  </a:ext>
                </a:extLst>
              </a:tr>
              <a:tr h="124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26.350.257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1.736.905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19.211.787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02367"/>
                  </a:ext>
                </a:extLst>
              </a:tr>
              <a:tr h="155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15.074.573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980.774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10.992.920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363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6AC0D9-C899-449E-B815-1EEC9005E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96531"/>
              </p:ext>
            </p:extLst>
          </p:nvPr>
        </p:nvGraphicFramePr>
        <p:xfrm>
          <a:off x="504370" y="2407249"/>
          <a:ext cx="8056859" cy="3430361"/>
        </p:xfrm>
        <a:graphic>
          <a:graphicData uri="http://schemas.openxmlformats.org/drawingml/2006/table">
            <a:tbl>
              <a:tblPr/>
              <a:tblGrid>
                <a:gridCol w="255435">
                  <a:extLst>
                    <a:ext uri="{9D8B030D-6E8A-4147-A177-3AD203B41FA5}">
                      <a16:colId xmlns:a16="http://schemas.microsoft.com/office/drawing/2014/main" val="1268006761"/>
                    </a:ext>
                  </a:extLst>
                </a:gridCol>
                <a:gridCol w="244792">
                  <a:extLst>
                    <a:ext uri="{9D8B030D-6E8A-4147-A177-3AD203B41FA5}">
                      <a16:colId xmlns:a16="http://schemas.microsoft.com/office/drawing/2014/main" val="3856829486"/>
                    </a:ext>
                  </a:extLst>
                </a:gridCol>
                <a:gridCol w="247453">
                  <a:extLst>
                    <a:ext uri="{9D8B030D-6E8A-4147-A177-3AD203B41FA5}">
                      <a16:colId xmlns:a16="http://schemas.microsoft.com/office/drawing/2014/main" val="1247253197"/>
                    </a:ext>
                  </a:extLst>
                </a:gridCol>
                <a:gridCol w="3448378">
                  <a:extLst>
                    <a:ext uri="{9D8B030D-6E8A-4147-A177-3AD203B41FA5}">
                      <a16:colId xmlns:a16="http://schemas.microsoft.com/office/drawing/2014/main" val="1074074174"/>
                    </a:ext>
                  </a:extLst>
                </a:gridCol>
                <a:gridCol w="694465">
                  <a:extLst>
                    <a:ext uri="{9D8B030D-6E8A-4147-A177-3AD203B41FA5}">
                      <a16:colId xmlns:a16="http://schemas.microsoft.com/office/drawing/2014/main" val="96774935"/>
                    </a:ext>
                  </a:extLst>
                </a:gridCol>
                <a:gridCol w="694465">
                  <a:extLst>
                    <a:ext uri="{9D8B030D-6E8A-4147-A177-3AD203B41FA5}">
                      <a16:colId xmlns:a16="http://schemas.microsoft.com/office/drawing/2014/main" val="226676569"/>
                    </a:ext>
                  </a:extLst>
                </a:gridCol>
                <a:gridCol w="662536">
                  <a:extLst>
                    <a:ext uri="{9D8B030D-6E8A-4147-A177-3AD203B41FA5}">
                      <a16:colId xmlns:a16="http://schemas.microsoft.com/office/drawing/2014/main" val="1265344863"/>
                    </a:ext>
                  </a:extLst>
                </a:gridCol>
                <a:gridCol w="670518">
                  <a:extLst>
                    <a:ext uri="{9D8B030D-6E8A-4147-A177-3AD203B41FA5}">
                      <a16:colId xmlns:a16="http://schemas.microsoft.com/office/drawing/2014/main" val="113870482"/>
                    </a:ext>
                  </a:extLst>
                </a:gridCol>
                <a:gridCol w="553444">
                  <a:extLst>
                    <a:ext uri="{9D8B030D-6E8A-4147-A177-3AD203B41FA5}">
                      <a16:colId xmlns:a16="http://schemas.microsoft.com/office/drawing/2014/main" val="3938674310"/>
                    </a:ext>
                  </a:extLst>
                </a:gridCol>
                <a:gridCol w="585373">
                  <a:extLst>
                    <a:ext uri="{9D8B030D-6E8A-4147-A177-3AD203B41FA5}">
                      <a16:colId xmlns:a16="http://schemas.microsoft.com/office/drawing/2014/main" val="1429499026"/>
                    </a:ext>
                  </a:extLst>
                </a:gridCol>
              </a:tblGrid>
              <a:tr h="1248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872065"/>
                  </a:ext>
                </a:extLst>
              </a:tr>
              <a:tr h="382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953261"/>
                  </a:ext>
                </a:extLst>
              </a:tr>
              <a:tr h="156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43.705.617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3.226.011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37.129.508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869762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96.390.629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7.255.363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77.815.131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029376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29.738.337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1.826.633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25.999.752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23480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6.571.330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572.759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6.105.917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449377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66.517.529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3.709.015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61.659.136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711102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17.197.083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16.524.067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65305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147.829.819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10.523.357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114.579.530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692015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15.853.614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12.411.994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92461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79.888.206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5.673.000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65.792.232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95883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90.036.849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8.183.258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76.684.778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693372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17.289.760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1.465.234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16.347.346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018618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19.173.614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2.227.811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17.736.934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350957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19.801.414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18.389.448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004416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16.140.264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236.677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12.552.774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318650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20.741.184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16.744.588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211530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16.348.295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10.834.678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562360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12.283.564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10.430.951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66754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118.136.755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10.160.806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109.020.737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092289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75.706.767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5.730.574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60.190.130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624513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59.846.819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4.666.661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52.320.312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71768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102.425.966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9.683.980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77.651.629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260701"/>
                  </a:ext>
                </a:extLst>
              </a:tr>
              <a:tr h="124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42.688.016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2.345.608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35.523.424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44683"/>
                  </a:ext>
                </a:extLst>
              </a:tr>
              <a:tr h="145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57.928.075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3.090.121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46.304.546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879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4AEDC7-2E09-4E87-884A-8D54CBF27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035750"/>
              </p:ext>
            </p:extLst>
          </p:nvPr>
        </p:nvGraphicFramePr>
        <p:xfrm>
          <a:off x="500351" y="2420888"/>
          <a:ext cx="8064897" cy="3243880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2171372991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3731248431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2617687739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453769112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713069120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177343347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3110665658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2584851489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2794937545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3822508569"/>
                    </a:ext>
                  </a:extLst>
                </a:gridCol>
              </a:tblGrid>
              <a:tr h="234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04342"/>
                  </a:ext>
                </a:extLst>
              </a:tr>
              <a:tr h="234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955008"/>
                  </a:ext>
                </a:extLst>
              </a:tr>
              <a:tr h="14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103.080.318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10.621.666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77.171.493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07424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37.161.782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1.723.937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28.370.704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15528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53.294.608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2.845.506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36.057.521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1881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38.405.063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1.055.886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25.120.472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1947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23.813.752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15.442.255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78530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102.348.792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84.152.676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3297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63.409.666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4.745.323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59.757.923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55254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69.266.413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25.987.504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59.106.405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2511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119.066.062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4.240.588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90.715.028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27239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36.232.571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2.620.484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26.370.775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68954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11.462.621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10.010.004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73446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40.065.933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33.544.155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35416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93.842.480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1.321.570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75.242.771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6298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40.441.092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1.592.754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30.938.597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5474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102.635.102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9.103.855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83.716.225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3823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68.650.498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6.110.501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57.447.790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7395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17.983.790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1.039.517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14.646.447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88078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18.513.597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16.195.107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9169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158.200.260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3.700.449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119.408.666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78099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84.208.201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6.241.919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68.431.468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0751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58.797.392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3.912.861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51.188.381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35074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25.711.218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2.498.284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21.594.775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02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64901" y="1626388"/>
            <a:ext cx="7787722" cy="230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3941" y="867081"/>
            <a:ext cx="78586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454D59-B2A4-48E8-9422-B557A2EEA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48466"/>
              </p:ext>
            </p:extLst>
          </p:nvPr>
        </p:nvGraphicFramePr>
        <p:xfrm>
          <a:off x="593941" y="2213483"/>
          <a:ext cx="7823202" cy="3657600"/>
        </p:xfrm>
        <a:graphic>
          <a:graphicData uri="http://schemas.openxmlformats.org/drawingml/2006/table">
            <a:tbl>
              <a:tblPr/>
              <a:tblGrid>
                <a:gridCol w="716903">
                  <a:extLst>
                    <a:ext uri="{9D8B030D-6E8A-4147-A177-3AD203B41FA5}">
                      <a16:colId xmlns:a16="http://schemas.microsoft.com/office/drawing/2014/main" val="1568523322"/>
                    </a:ext>
                  </a:extLst>
                </a:gridCol>
                <a:gridCol w="268838">
                  <a:extLst>
                    <a:ext uri="{9D8B030D-6E8A-4147-A177-3AD203B41FA5}">
                      <a16:colId xmlns:a16="http://schemas.microsoft.com/office/drawing/2014/main" val="3010620799"/>
                    </a:ext>
                  </a:extLst>
                </a:gridCol>
                <a:gridCol w="277800">
                  <a:extLst>
                    <a:ext uri="{9D8B030D-6E8A-4147-A177-3AD203B41FA5}">
                      <a16:colId xmlns:a16="http://schemas.microsoft.com/office/drawing/2014/main" val="3902450565"/>
                    </a:ext>
                  </a:extLst>
                </a:gridCol>
                <a:gridCol w="2138760">
                  <a:extLst>
                    <a:ext uri="{9D8B030D-6E8A-4147-A177-3AD203B41FA5}">
                      <a16:colId xmlns:a16="http://schemas.microsoft.com/office/drawing/2014/main" val="757576082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1249335861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460398407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419433550"/>
                    </a:ext>
                  </a:extLst>
                </a:gridCol>
                <a:gridCol w="728851">
                  <a:extLst>
                    <a:ext uri="{9D8B030D-6E8A-4147-A177-3AD203B41FA5}">
                      <a16:colId xmlns:a16="http://schemas.microsoft.com/office/drawing/2014/main" val="2139534922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2484452063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211499732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1622"/>
                  </a:ext>
                </a:extLst>
              </a:tr>
              <a:tr h="4572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968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9.020.679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27.524.167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9416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0888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15.715.088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3.234.202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8.223.117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6796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6948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783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9037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841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206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708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541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3852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1482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585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2351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-318.781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020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9194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8681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293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9811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09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2464" y="1765042"/>
            <a:ext cx="7734302" cy="2032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854752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946B45-6C3C-4378-BB6A-8CE6F9568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604823"/>
              </p:ext>
            </p:extLst>
          </p:nvPr>
        </p:nvGraphicFramePr>
        <p:xfrm>
          <a:off x="611560" y="2349104"/>
          <a:ext cx="7734302" cy="3076575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3274371617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1780881410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1375996243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1763571401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539666880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01142730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478036142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760218519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381301855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61396132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959858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3122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12.486.571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6389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6.327.624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166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-489.086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3.356.936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4535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484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888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4008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49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754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7606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8181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9497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8487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729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5441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2428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981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704849" y="1556792"/>
            <a:ext cx="7734301" cy="357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3016" y="823173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56E47E2-8F90-47A3-BF08-F247FC664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91420"/>
              </p:ext>
            </p:extLst>
          </p:nvPr>
        </p:nvGraphicFramePr>
        <p:xfrm>
          <a:off x="543015" y="2026362"/>
          <a:ext cx="7734301" cy="428625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3977863578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1421967146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564720789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1888069668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3918916901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84525450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52979759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9286595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09532802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2387924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495156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98783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640.734.643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146.336.476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511.429.291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824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131.113.544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23.108.751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127.960.315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3297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104.372.159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61.945.260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61.609.578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01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218.978.869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34.461.015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184.169.711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4804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145.347.680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32.390.158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133.812.348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338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4087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137.681.038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32.390.158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130.259.777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33535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6917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25317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506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30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731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170.658.879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126.359.044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762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141.771.488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111.002.638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02165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234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76.270.752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6.474.904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66.031.006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10527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1302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10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679519" y="1483343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6136" y="805691"/>
            <a:ext cx="76409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25CE11-6A21-4AD0-B694-29F0CE140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181905"/>
              </p:ext>
            </p:extLst>
          </p:nvPr>
        </p:nvGraphicFramePr>
        <p:xfrm>
          <a:off x="536135" y="1887925"/>
          <a:ext cx="7640948" cy="4374405"/>
        </p:xfrm>
        <a:graphic>
          <a:graphicData uri="http://schemas.openxmlformats.org/drawingml/2006/table">
            <a:tbl>
              <a:tblPr/>
              <a:tblGrid>
                <a:gridCol w="697804">
                  <a:extLst>
                    <a:ext uri="{9D8B030D-6E8A-4147-A177-3AD203B41FA5}">
                      <a16:colId xmlns:a16="http://schemas.microsoft.com/office/drawing/2014/main" val="3827229307"/>
                    </a:ext>
                  </a:extLst>
                </a:gridCol>
                <a:gridCol w="226787">
                  <a:extLst>
                    <a:ext uri="{9D8B030D-6E8A-4147-A177-3AD203B41FA5}">
                      <a16:colId xmlns:a16="http://schemas.microsoft.com/office/drawing/2014/main" val="2557098667"/>
                    </a:ext>
                  </a:extLst>
                </a:gridCol>
                <a:gridCol w="244231">
                  <a:extLst>
                    <a:ext uri="{9D8B030D-6E8A-4147-A177-3AD203B41FA5}">
                      <a16:colId xmlns:a16="http://schemas.microsoft.com/office/drawing/2014/main" val="3270654564"/>
                    </a:ext>
                  </a:extLst>
                </a:gridCol>
                <a:gridCol w="1965479">
                  <a:extLst>
                    <a:ext uri="{9D8B030D-6E8A-4147-A177-3AD203B41FA5}">
                      <a16:colId xmlns:a16="http://schemas.microsoft.com/office/drawing/2014/main" val="3352368355"/>
                    </a:ext>
                  </a:extLst>
                </a:gridCol>
                <a:gridCol w="790844">
                  <a:extLst>
                    <a:ext uri="{9D8B030D-6E8A-4147-A177-3AD203B41FA5}">
                      <a16:colId xmlns:a16="http://schemas.microsoft.com/office/drawing/2014/main" val="2447486477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1359425881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2879094120"/>
                    </a:ext>
                  </a:extLst>
                </a:gridCol>
                <a:gridCol w="732693">
                  <a:extLst>
                    <a:ext uri="{9D8B030D-6E8A-4147-A177-3AD203B41FA5}">
                      <a16:colId xmlns:a16="http://schemas.microsoft.com/office/drawing/2014/main" val="2901645919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3715131618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1005519618"/>
                    </a:ext>
                  </a:extLst>
                </a:gridCol>
              </a:tblGrid>
              <a:tr h="1461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430533"/>
                  </a:ext>
                </a:extLst>
              </a:tr>
              <a:tr h="2899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59103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11.014.462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-325.125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12277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1.773.221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-19.059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962364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339.246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63656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526.307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88575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707128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-46.264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60600"/>
                  </a:ext>
                </a:extLst>
              </a:tr>
              <a:tr h="28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-7.567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7506"/>
                  </a:ext>
                </a:extLst>
              </a:tr>
              <a:tr h="28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310.354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866229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934352"/>
                  </a:ext>
                </a:extLst>
              </a:tr>
              <a:tr h="28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18826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304.988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50362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273.414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523993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-5.019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175075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06890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55781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104974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114.744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48527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371.756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-14.318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134233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919.053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115520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140.092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010010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264.045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-9.591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448762"/>
                  </a:ext>
                </a:extLst>
              </a:tr>
              <a:tr h="28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995469"/>
                  </a:ext>
                </a:extLst>
              </a:tr>
              <a:tr h="14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760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931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78640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FBC069-114E-4739-AB5E-2992B492D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921984"/>
              </p:ext>
            </p:extLst>
          </p:nvPr>
        </p:nvGraphicFramePr>
        <p:xfrm>
          <a:off x="539552" y="2312579"/>
          <a:ext cx="7734301" cy="36576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391687766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37484791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1840423410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3502510931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3744056617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993492080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561335869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3831605021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90157509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232119950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709234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305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19213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15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578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059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442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8627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102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3005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6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8696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10.036.900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14.333.672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520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16.942.818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12.554.872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14.141.304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4035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1163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9911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2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0" y="1565126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63825A-EC74-4623-8A02-E34FF71CA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261282"/>
              </p:ext>
            </p:extLst>
          </p:nvPr>
        </p:nvGraphicFramePr>
        <p:xfrm>
          <a:off x="539550" y="2064347"/>
          <a:ext cx="7734301" cy="41148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707308824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106373549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3598225556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1744974472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1997184323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679620558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80149527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4046322899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416345022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31271454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66054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4067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9478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1404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2604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8761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98328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2007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9298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2993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5420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759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141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7536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772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1975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6992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7026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3336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018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9580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8784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1382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021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3598" y="15573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F24476-CC5E-4BAE-8D5F-73CB1C3A9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41298"/>
              </p:ext>
            </p:extLst>
          </p:nvPr>
        </p:nvGraphicFramePr>
        <p:xfrm>
          <a:off x="523598" y="1926686"/>
          <a:ext cx="7734301" cy="437092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161822645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434741043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528275837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6234543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89739266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424866271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3274740937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1959082529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554983930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1297959622"/>
                    </a:ext>
                  </a:extLst>
                </a:gridCol>
              </a:tblGrid>
              <a:tr h="2570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90159"/>
                  </a:ext>
                </a:extLst>
              </a:tr>
              <a:tr h="2938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39247"/>
                  </a:ext>
                </a:extLst>
              </a:tr>
              <a:tr h="293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988111"/>
                  </a:ext>
                </a:extLst>
              </a:tr>
              <a:tr h="293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118140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675957"/>
                  </a:ext>
                </a:extLst>
              </a:tr>
              <a:tr h="293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625188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992879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010400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10859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9919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670681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34077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918108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65594"/>
                  </a:ext>
                </a:extLst>
              </a:tr>
              <a:tr h="293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66386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235001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36951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473102"/>
                  </a:ext>
                </a:extLst>
              </a:tr>
              <a:tr h="293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52447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87465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241696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337591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78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87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05219"/>
            <a:ext cx="7661470" cy="235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853936"/>
            <a:ext cx="76614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58D22A-A9D7-494E-B344-A41ABE183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389467"/>
              </p:ext>
            </p:extLst>
          </p:nvPr>
        </p:nvGraphicFramePr>
        <p:xfrm>
          <a:off x="539552" y="2022918"/>
          <a:ext cx="7661469" cy="4273152"/>
        </p:xfrm>
        <a:graphic>
          <a:graphicData uri="http://schemas.openxmlformats.org/drawingml/2006/table">
            <a:tbl>
              <a:tblPr/>
              <a:tblGrid>
                <a:gridCol w="683297">
                  <a:extLst>
                    <a:ext uri="{9D8B030D-6E8A-4147-A177-3AD203B41FA5}">
                      <a16:colId xmlns:a16="http://schemas.microsoft.com/office/drawing/2014/main" val="3944155439"/>
                    </a:ext>
                  </a:extLst>
                </a:gridCol>
                <a:gridCol w="256237">
                  <a:extLst>
                    <a:ext uri="{9D8B030D-6E8A-4147-A177-3AD203B41FA5}">
                      <a16:colId xmlns:a16="http://schemas.microsoft.com/office/drawing/2014/main" val="2013829783"/>
                    </a:ext>
                  </a:extLst>
                </a:gridCol>
                <a:gridCol w="264777">
                  <a:extLst>
                    <a:ext uri="{9D8B030D-6E8A-4147-A177-3AD203B41FA5}">
                      <a16:colId xmlns:a16="http://schemas.microsoft.com/office/drawing/2014/main" val="1417194910"/>
                    </a:ext>
                  </a:extLst>
                </a:gridCol>
                <a:gridCol w="2220716">
                  <a:extLst>
                    <a:ext uri="{9D8B030D-6E8A-4147-A177-3AD203B41FA5}">
                      <a16:colId xmlns:a16="http://schemas.microsoft.com/office/drawing/2014/main" val="2002400435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2198034819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1015031395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2410280752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1935542545"/>
                    </a:ext>
                  </a:extLst>
                </a:gridCol>
                <a:gridCol w="683297">
                  <a:extLst>
                    <a:ext uri="{9D8B030D-6E8A-4147-A177-3AD203B41FA5}">
                      <a16:colId xmlns:a16="http://schemas.microsoft.com/office/drawing/2014/main" val="2933693062"/>
                    </a:ext>
                  </a:extLst>
                </a:gridCol>
                <a:gridCol w="683297">
                  <a:extLst>
                    <a:ext uri="{9D8B030D-6E8A-4147-A177-3AD203B41FA5}">
                      <a16:colId xmlns:a16="http://schemas.microsoft.com/office/drawing/2014/main" val="1945583723"/>
                    </a:ext>
                  </a:extLst>
                </a:gridCol>
              </a:tblGrid>
              <a:tr h="1372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222988"/>
                  </a:ext>
                </a:extLst>
              </a:tr>
              <a:tr h="4204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463994"/>
                  </a:ext>
                </a:extLst>
              </a:tr>
              <a:tr h="145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315.738.849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121.166.481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154.155.022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740506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17.473.116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1.416.692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12.724.211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192557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74.775.355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50.029.011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63092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255791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94969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770038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43.441.882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4.785.845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19.408.495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099520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11.518.968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962577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11.518.968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1064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6.016.521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6.016.521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4.327.077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14558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179856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078991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24428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478015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2377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71806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272595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01815"/>
                  </a:ext>
                </a:extLst>
              </a:tr>
              <a:tr h="274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932024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541287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095119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230778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2794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61962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137.088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137.088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83354"/>
                  </a:ext>
                </a:extLst>
              </a:tr>
              <a:tr h="137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896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685" y="1484784"/>
            <a:ext cx="7945754" cy="376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51300" y="789038"/>
            <a:ext cx="79811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CCDD96-9065-4A18-8812-B8B07A727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474937"/>
              </p:ext>
            </p:extLst>
          </p:nvPr>
        </p:nvGraphicFramePr>
        <p:xfrm>
          <a:off x="551300" y="1861254"/>
          <a:ext cx="7966289" cy="4247515"/>
        </p:xfrm>
        <a:graphic>
          <a:graphicData uri="http://schemas.openxmlformats.org/drawingml/2006/table">
            <a:tbl>
              <a:tblPr/>
              <a:tblGrid>
                <a:gridCol w="710483">
                  <a:extLst>
                    <a:ext uri="{9D8B030D-6E8A-4147-A177-3AD203B41FA5}">
                      <a16:colId xmlns:a16="http://schemas.microsoft.com/office/drawing/2014/main" val="3926303920"/>
                    </a:ext>
                  </a:extLst>
                </a:gridCol>
                <a:gridCol w="266432">
                  <a:extLst>
                    <a:ext uri="{9D8B030D-6E8A-4147-A177-3AD203B41FA5}">
                      <a16:colId xmlns:a16="http://schemas.microsoft.com/office/drawing/2014/main" val="708409369"/>
                    </a:ext>
                  </a:extLst>
                </a:gridCol>
                <a:gridCol w="275311">
                  <a:extLst>
                    <a:ext uri="{9D8B030D-6E8A-4147-A177-3AD203B41FA5}">
                      <a16:colId xmlns:a16="http://schemas.microsoft.com/office/drawing/2014/main" val="1789413110"/>
                    </a:ext>
                  </a:extLst>
                </a:gridCol>
                <a:gridCol w="2309069">
                  <a:extLst>
                    <a:ext uri="{9D8B030D-6E8A-4147-A177-3AD203B41FA5}">
                      <a16:colId xmlns:a16="http://schemas.microsoft.com/office/drawing/2014/main" val="1973279198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091800585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2986168190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27221642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738329895"/>
                    </a:ext>
                  </a:extLst>
                </a:gridCol>
                <a:gridCol w="710483">
                  <a:extLst>
                    <a:ext uri="{9D8B030D-6E8A-4147-A177-3AD203B41FA5}">
                      <a16:colId xmlns:a16="http://schemas.microsoft.com/office/drawing/2014/main" val="1460489171"/>
                    </a:ext>
                  </a:extLst>
                </a:gridCol>
                <a:gridCol w="710483">
                  <a:extLst>
                    <a:ext uri="{9D8B030D-6E8A-4147-A177-3AD203B41FA5}">
                      <a16:colId xmlns:a16="http://schemas.microsoft.com/office/drawing/2014/main" val="186587761"/>
                    </a:ext>
                  </a:extLst>
                </a:gridCol>
              </a:tblGrid>
              <a:tr h="1516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90534"/>
                  </a:ext>
                </a:extLst>
              </a:tr>
              <a:tr h="4550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799275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947129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155511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97801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441829"/>
                  </a:ext>
                </a:extLst>
              </a:tr>
              <a:tr h="303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25598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357205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21079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84937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35255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781374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166000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326792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84.164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84.164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899286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-1.230.676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3.562.450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963797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056363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09098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3.314.767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397222"/>
                  </a:ext>
                </a:extLst>
              </a:tr>
              <a:tr h="303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-1.278.341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44666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4.393.821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180505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76006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4.392.833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52168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4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736" y="1661403"/>
            <a:ext cx="7886702" cy="251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3" y="877320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BFFEB9-3002-4D61-BD75-17544F249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030284"/>
              </p:ext>
            </p:extLst>
          </p:nvPr>
        </p:nvGraphicFramePr>
        <p:xfrm>
          <a:off x="532736" y="2182906"/>
          <a:ext cx="7886702" cy="3797774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107283110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3443534496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406453428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78417799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612509398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375713946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62050918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21488529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35464148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4175600145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599047"/>
                  </a:ext>
                </a:extLst>
              </a:tr>
              <a:tr h="455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53216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115.172.421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84.604.340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91474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84.543.482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7140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31141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71.623.952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6114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9.149.954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1400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6092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3323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28776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0950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9999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139425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73475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5218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66476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25173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15213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27269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5672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156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022" y="1628800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22" y="863556"/>
            <a:ext cx="798012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E70EA62-1466-43E2-AB79-19010203E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61849"/>
              </p:ext>
            </p:extLst>
          </p:nvPr>
        </p:nvGraphicFramePr>
        <p:xfrm>
          <a:off x="539552" y="2032907"/>
          <a:ext cx="7975593" cy="4272749"/>
        </p:xfrm>
        <a:graphic>
          <a:graphicData uri="http://schemas.openxmlformats.org/drawingml/2006/table">
            <a:tbl>
              <a:tblPr/>
              <a:tblGrid>
                <a:gridCol w="700895">
                  <a:extLst>
                    <a:ext uri="{9D8B030D-6E8A-4147-A177-3AD203B41FA5}">
                      <a16:colId xmlns:a16="http://schemas.microsoft.com/office/drawing/2014/main" val="330521273"/>
                    </a:ext>
                  </a:extLst>
                </a:gridCol>
                <a:gridCol w="262834">
                  <a:extLst>
                    <a:ext uri="{9D8B030D-6E8A-4147-A177-3AD203B41FA5}">
                      <a16:colId xmlns:a16="http://schemas.microsoft.com/office/drawing/2014/main" val="3226142620"/>
                    </a:ext>
                  </a:extLst>
                </a:gridCol>
                <a:gridCol w="271596">
                  <a:extLst>
                    <a:ext uri="{9D8B030D-6E8A-4147-A177-3AD203B41FA5}">
                      <a16:colId xmlns:a16="http://schemas.microsoft.com/office/drawing/2014/main" val="3468393794"/>
                    </a:ext>
                  </a:extLst>
                </a:gridCol>
                <a:gridCol w="2347996">
                  <a:extLst>
                    <a:ext uri="{9D8B030D-6E8A-4147-A177-3AD203B41FA5}">
                      <a16:colId xmlns:a16="http://schemas.microsoft.com/office/drawing/2014/main" val="624695652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784375992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305323824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2382533639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3525571254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969947043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3701955439"/>
                    </a:ext>
                  </a:extLst>
                </a:gridCol>
              </a:tblGrid>
              <a:tr h="674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784929"/>
                  </a:ext>
                </a:extLst>
              </a:tr>
              <a:tr h="4493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25627"/>
                  </a:ext>
                </a:extLst>
              </a:tr>
              <a:tr h="15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757.515.102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-128.577.445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307.247.133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95296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27.255.842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-31.050.736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33449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6.776.230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6.776.230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93036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8.823.970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8.823.970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290586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09020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2.591.847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-731.361.138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472532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2.591.847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-731.361.138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130628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-73.900.484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563394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-73.900.484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33017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-73.900.484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1717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707.734.913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707.734.913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306.245.708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872013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707.734.913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707.734.913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306.245.708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966181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400.970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244164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45.626.554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45.626.554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26.850.225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402148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7.794.723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7.794.723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08695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5.867.826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5.867.826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2.502.696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29392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36.845.492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36.845.492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17.532.882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059076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54.058.229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54.058.229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30.837.539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001747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104.563.309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104.563.309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83.110.993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72940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13.164.085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13.164.085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1.625.219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788393"/>
                  </a:ext>
                </a:extLst>
              </a:tr>
              <a:tr h="293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2.503.791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2.503.791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767.065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929317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25.031.528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77292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8.516.434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833467"/>
                  </a:ext>
                </a:extLst>
              </a:tr>
              <a:tr h="14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9.930.292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9.930.292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3.812.627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86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59" y="1581976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764704"/>
            <a:ext cx="7975799" cy="59356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ABE441-8D7A-4F8D-B9E3-B91B26BF1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548164"/>
              </p:ext>
            </p:extLst>
          </p:nvPr>
        </p:nvGraphicFramePr>
        <p:xfrm>
          <a:off x="539551" y="2215075"/>
          <a:ext cx="7975799" cy="3610583"/>
        </p:xfrm>
        <a:graphic>
          <a:graphicData uri="http://schemas.openxmlformats.org/drawingml/2006/table">
            <a:tbl>
              <a:tblPr/>
              <a:tblGrid>
                <a:gridCol w="700913">
                  <a:extLst>
                    <a:ext uri="{9D8B030D-6E8A-4147-A177-3AD203B41FA5}">
                      <a16:colId xmlns:a16="http://schemas.microsoft.com/office/drawing/2014/main" val="376981788"/>
                    </a:ext>
                  </a:extLst>
                </a:gridCol>
                <a:gridCol w="262841">
                  <a:extLst>
                    <a:ext uri="{9D8B030D-6E8A-4147-A177-3AD203B41FA5}">
                      <a16:colId xmlns:a16="http://schemas.microsoft.com/office/drawing/2014/main" val="2527038955"/>
                    </a:ext>
                  </a:extLst>
                </a:gridCol>
                <a:gridCol w="271603">
                  <a:extLst>
                    <a:ext uri="{9D8B030D-6E8A-4147-A177-3AD203B41FA5}">
                      <a16:colId xmlns:a16="http://schemas.microsoft.com/office/drawing/2014/main" val="820918333"/>
                    </a:ext>
                  </a:extLst>
                </a:gridCol>
                <a:gridCol w="2348056">
                  <a:extLst>
                    <a:ext uri="{9D8B030D-6E8A-4147-A177-3AD203B41FA5}">
                      <a16:colId xmlns:a16="http://schemas.microsoft.com/office/drawing/2014/main" val="3523911946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583240993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936133365"/>
                    </a:ext>
                  </a:extLst>
                </a:gridCol>
                <a:gridCol w="794367">
                  <a:extLst>
                    <a:ext uri="{9D8B030D-6E8A-4147-A177-3AD203B41FA5}">
                      <a16:colId xmlns:a16="http://schemas.microsoft.com/office/drawing/2014/main" val="2124948936"/>
                    </a:ext>
                  </a:extLst>
                </a:gridCol>
                <a:gridCol w="794367">
                  <a:extLst>
                    <a:ext uri="{9D8B030D-6E8A-4147-A177-3AD203B41FA5}">
                      <a16:colId xmlns:a16="http://schemas.microsoft.com/office/drawing/2014/main" val="923356304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396772386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207130027"/>
                    </a:ext>
                  </a:extLst>
                </a:gridCol>
              </a:tblGrid>
              <a:tr h="1488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192896"/>
                  </a:ext>
                </a:extLst>
              </a:tr>
              <a:tr h="2977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826769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36.525.532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36.525.532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22.921.229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96528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293.770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91076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367191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40.122.812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40.122.812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11.629.580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73843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41.186.412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41.186.412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15.123.126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245593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9.305.424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9.305.424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2.074.962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672769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4.865.353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4.865.353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8974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4.289.191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4.289.191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7969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008264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2.421.898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2.421.898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477854"/>
                  </a:ext>
                </a:extLst>
              </a:tr>
              <a:tr h="18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7.596.868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7.596.868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2.380.916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698481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13.407.018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13.407.018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3.394.511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042084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18.348.652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18.348.652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2.292.006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14177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7.751.679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7.751.679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1.501.037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05710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37.233.247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37.233.247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13.611.762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401128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12.569.533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12.569.533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3.588.924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74610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41.990.441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41.990.441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24.664.121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852107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5839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42720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056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3066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829928"/>
            <a:ext cx="79757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0B14C6-510B-45C9-942F-C22057436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31757"/>
              </p:ext>
            </p:extLst>
          </p:nvPr>
        </p:nvGraphicFramePr>
        <p:xfrm>
          <a:off x="539552" y="2036700"/>
          <a:ext cx="7975799" cy="3928461"/>
        </p:xfrm>
        <a:graphic>
          <a:graphicData uri="http://schemas.openxmlformats.org/drawingml/2006/table">
            <a:tbl>
              <a:tblPr/>
              <a:tblGrid>
                <a:gridCol w="717732">
                  <a:extLst>
                    <a:ext uri="{9D8B030D-6E8A-4147-A177-3AD203B41FA5}">
                      <a16:colId xmlns:a16="http://schemas.microsoft.com/office/drawing/2014/main" val="2192908052"/>
                    </a:ext>
                  </a:extLst>
                </a:gridCol>
                <a:gridCol w="269150">
                  <a:extLst>
                    <a:ext uri="{9D8B030D-6E8A-4147-A177-3AD203B41FA5}">
                      <a16:colId xmlns:a16="http://schemas.microsoft.com/office/drawing/2014/main" val="790480369"/>
                    </a:ext>
                  </a:extLst>
                </a:gridCol>
                <a:gridCol w="278121">
                  <a:extLst>
                    <a:ext uri="{9D8B030D-6E8A-4147-A177-3AD203B41FA5}">
                      <a16:colId xmlns:a16="http://schemas.microsoft.com/office/drawing/2014/main" val="2825873274"/>
                    </a:ext>
                  </a:extLst>
                </a:gridCol>
                <a:gridCol w="2213008">
                  <a:extLst>
                    <a:ext uri="{9D8B030D-6E8A-4147-A177-3AD203B41FA5}">
                      <a16:colId xmlns:a16="http://schemas.microsoft.com/office/drawing/2014/main" val="2235034428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2056742064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942175034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670363425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2581400795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3652774706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2075998822"/>
                    </a:ext>
                  </a:extLst>
                </a:gridCol>
              </a:tblGrid>
              <a:tr h="1506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168904"/>
                  </a:ext>
                </a:extLst>
              </a:tr>
              <a:tr h="4614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7007"/>
                  </a:ext>
                </a:extLst>
              </a:tr>
              <a:tr h="160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16.085.678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11.669.630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326461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11.906.257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8.774.549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4149"/>
                  </a:ext>
                </a:extLst>
              </a:tr>
              <a:tr h="160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1.700.321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4313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64337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547005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071148"/>
                  </a:ext>
                </a:extLst>
              </a:tr>
              <a:tr h="281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28660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03254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542654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261727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872393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843400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234291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365907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286205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414194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477304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25601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831437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167065"/>
                  </a:ext>
                </a:extLst>
              </a:tr>
              <a:tr h="150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692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545132"/>
              </p:ext>
            </p:extLst>
          </p:nvPr>
        </p:nvGraphicFramePr>
        <p:xfrm>
          <a:off x="539552" y="2492896"/>
          <a:ext cx="77768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133947"/>
              </p:ext>
            </p:extLst>
          </p:nvPr>
        </p:nvGraphicFramePr>
        <p:xfrm>
          <a:off x="539552" y="2276872"/>
          <a:ext cx="7704856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07C86D-6BCE-4162-A355-3465FEC57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272936"/>
              </p:ext>
            </p:extLst>
          </p:nvPr>
        </p:nvGraphicFramePr>
        <p:xfrm>
          <a:off x="539551" y="2204864"/>
          <a:ext cx="7920880" cy="2615348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1837559228"/>
                    </a:ext>
                  </a:extLst>
                </a:gridCol>
                <a:gridCol w="2426588">
                  <a:extLst>
                    <a:ext uri="{9D8B030D-6E8A-4147-A177-3AD203B41FA5}">
                      <a16:colId xmlns:a16="http://schemas.microsoft.com/office/drawing/2014/main" val="3225163511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1039070447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1281803354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3033710816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925213203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1717732381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1431908332"/>
                    </a:ext>
                  </a:extLst>
                </a:gridCol>
              </a:tblGrid>
              <a:tr h="151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524957"/>
                  </a:ext>
                </a:extLst>
              </a:tr>
              <a:tr h="4626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888309"/>
                  </a:ext>
                </a:extLst>
              </a:tr>
              <a:tr h="160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11.546.474.176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1.554.663.056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8.377.397.226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91508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3.629.807.230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305.475.948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2.840.427.579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13850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2.422.259.881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663.273.184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1.799.598.656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126018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1.621.202.154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336.346.588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1.310.279.634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044819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2.523.478.522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184.860.323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1.821.715.485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46945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194205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23.543.576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22.908.039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416267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166.898.432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94.373.779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26.900.413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72294"/>
                  </a:ext>
                </a:extLst>
              </a:tr>
              <a:tr h="17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626.363.148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-108.615.837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253.126.582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846089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70.850.406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458114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84.543.482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978006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308.232.807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54.222.439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145.407.991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118697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455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97CD54-7FB5-4290-A697-B602C7F1E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070800"/>
              </p:ext>
            </p:extLst>
          </p:nvPr>
        </p:nvGraphicFramePr>
        <p:xfrm>
          <a:off x="540615" y="1988840"/>
          <a:ext cx="7919817" cy="2323758"/>
        </p:xfrm>
        <a:graphic>
          <a:graphicData uri="http://schemas.openxmlformats.org/drawingml/2006/table">
            <a:tbl>
              <a:tblPr/>
              <a:tblGrid>
                <a:gridCol w="247403">
                  <a:extLst>
                    <a:ext uri="{9D8B030D-6E8A-4147-A177-3AD203B41FA5}">
                      <a16:colId xmlns:a16="http://schemas.microsoft.com/office/drawing/2014/main" val="2853896684"/>
                    </a:ext>
                  </a:extLst>
                </a:gridCol>
                <a:gridCol w="318088">
                  <a:extLst>
                    <a:ext uri="{9D8B030D-6E8A-4147-A177-3AD203B41FA5}">
                      <a16:colId xmlns:a16="http://schemas.microsoft.com/office/drawing/2014/main" val="2654424022"/>
                    </a:ext>
                  </a:extLst>
                </a:gridCol>
                <a:gridCol w="2394500">
                  <a:extLst>
                    <a:ext uri="{9D8B030D-6E8A-4147-A177-3AD203B41FA5}">
                      <a16:colId xmlns:a16="http://schemas.microsoft.com/office/drawing/2014/main" val="3995307935"/>
                    </a:ext>
                  </a:extLst>
                </a:gridCol>
                <a:gridCol w="942485">
                  <a:extLst>
                    <a:ext uri="{9D8B030D-6E8A-4147-A177-3AD203B41FA5}">
                      <a16:colId xmlns:a16="http://schemas.microsoft.com/office/drawing/2014/main" val="3805994427"/>
                    </a:ext>
                  </a:extLst>
                </a:gridCol>
                <a:gridCol w="895360">
                  <a:extLst>
                    <a:ext uri="{9D8B030D-6E8A-4147-A177-3AD203B41FA5}">
                      <a16:colId xmlns:a16="http://schemas.microsoft.com/office/drawing/2014/main" val="1151924630"/>
                    </a:ext>
                  </a:extLst>
                </a:gridCol>
                <a:gridCol w="812893">
                  <a:extLst>
                    <a:ext uri="{9D8B030D-6E8A-4147-A177-3AD203B41FA5}">
                      <a16:colId xmlns:a16="http://schemas.microsoft.com/office/drawing/2014/main" val="3637446130"/>
                    </a:ext>
                  </a:extLst>
                </a:gridCol>
                <a:gridCol w="895360">
                  <a:extLst>
                    <a:ext uri="{9D8B030D-6E8A-4147-A177-3AD203B41FA5}">
                      <a16:colId xmlns:a16="http://schemas.microsoft.com/office/drawing/2014/main" val="2510455662"/>
                    </a:ext>
                  </a:extLst>
                </a:gridCol>
                <a:gridCol w="706864">
                  <a:extLst>
                    <a:ext uri="{9D8B030D-6E8A-4147-A177-3AD203B41FA5}">
                      <a16:colId xmlns:a16="http://schemas.microsoft.com/office/drawing/2014/main" val="4236373715"/>
                    </a:ext>
                  </a:extLst>
                </a:gridCol>
                <a:gridCol w="706864">
                  <a:extLst>
                    <a:ext uri="{9D8B030D-6E8A-4147-A177-3AD203B41FA5}">
                      <a16:colId xmlns:a16="http://schemas.microsoft.com/office/drawing/2014/main" val="1182960325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065903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13.932.670.681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2.126.567.343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10.321.749.161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636017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9.693.499.392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1.409.458.099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7.345.508.562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382874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2.126.827.925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133.742.156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1.561.959.521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56987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2.112.343.364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583.367.088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1.414.281.078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215301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3.428.514.925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262.562.491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2.784.858.690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99546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44.692.966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9.020.679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27.524.167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55946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12.486.571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1.531.790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9.055.539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89381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640.734.643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146.336.476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511.429.291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729984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1.073.253.951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-7.410.964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461.402.155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875083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315.738.849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121.166.481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154.155.022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29141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757.515.102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-128.577.445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307.247.133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200594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16.085.678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11.669.630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965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A600E4F-E48A-413A-AC96-DB1DF3640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860559"/>
              </p:ext>
            </p:extLst>
          </p:nvPr>
        </p:nvGraphicFramePr>
        <p:xfrm>
          <a:off x="629834" y="2660260"/>
          <a:ext cx="7886699" cy="2976003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2213669829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3500086162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56540353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5092791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688970938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3436419460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2981634946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1994217955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936194"/>
                  </a:ext>
                </a:extLst>
              </a:tr>
              <a:tr h="45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404460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106.458.221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23.622.876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78.384.043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63207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185.512.259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70.007.062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137.196.531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70735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266.276.113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63.242.230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216.453.545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10602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134.000.348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31.038.118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0523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331.008.807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103.879.769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278.033.495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5620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277.277.775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94.300.038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206.833.985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9594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456.768.436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179.914.056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351.589.726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76028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129.858.088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31.690.581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92.923.025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62208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329.228.159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54.892.520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261.769.539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66482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538.411.722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186.724.038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358.654.849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6305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231.393.167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62.474.114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189.352.614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19597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338.533.378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65.466.747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265.620.860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9334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225.320.669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66.417.409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175.772.129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36275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202.441.810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36.959.640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161.005.453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55943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86.260.132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19.349.492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73.493.528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8516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159.309.520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71.076.849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107.258.441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25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853002"/>
            <a:ext cx="78317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9143220-521E-412A-A314-672B63EA6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398914"/>
              </p:ext>
            </p:extLst>
          </p:nvPr>
        </p:nvGraphicFramePr>
        <p:xfrm>
          <a:off x="628650" y="2606996"/>
          <a:ext cx="7886699" cy="3105395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3815410139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1900424433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824923459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117540904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968686974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1721705597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1979745671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161526508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657457"/>
                  </a:ext>
                </a:extLst>
              </a:tr>
              <a:tr h="443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44063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454.962.213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139.613.225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333.382.193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111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207.100.750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44.956.946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158.429.040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2549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139.706.441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29.953.834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110.604.056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4415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220.016.624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35.202.730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179.678.317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20793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100.203.043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18.082.678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77.433.612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9860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126.591.000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24.793.706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100.121.438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84720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415.480.301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62.942.285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313.244.366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63498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394.305.099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70.292.372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295.135.292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4504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457.523.630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72.811.068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342.036.102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1888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360.005.510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82.762.958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256.012.803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92541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552.483.692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170.770.063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405.386.358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02254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501.952.542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71.892.742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396.243.653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5039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433.198.844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-346.389.611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9134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66.570.122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11.552.013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56.759.943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75005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10.803.579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6.888.058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2200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12.132.273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2.144.935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8.663.433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2086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153.416.802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66.435.665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119.098.477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9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9423</Words>
  <Application>Microsoft Office PowerPoint</Application>
  <PresentationFormat>Presentación en pantalla (4:3)</PresentationFormat>
  <Paragraphs>5318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4" baseType="lpstr">
      <vt:lpstr>Arial</vt:lpstr>
      <vt:lpstr>Calibri</vt:lpstr>
      <vt:lpstr>1_Tema de Office</vt:lpstr>
      <vt:lpstr>EJECUCIÓN ACUMULADA DE GASTOS PRESUPUESTARIOS AL MES DE SEPTIEMBRE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SEPTIEMBRE DE 2020  PARTIDA 16 MINISTERIO DE  SALUD</vt:lpstr>
      <vt:lpstr>Presentación de PowerPoint</vt:lpstr>
      <vt:lpstr>Presentación de PowerPoint</vt:lpstr>
      <vt:lpstr>Presentación de PowerPoint</vt:lpstr>
      <vt:lpstr>EJECUCIÓN ACUMULADA DE GASTOS A SEPTIEMBRE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56</cp:revision>
  <dcterms:created xsi:type="dcterms:W3CDTF">2020-01-06T19:24:32Z</dcterms:created>
  <dcterms:modified xsi:type="dcterms:W3CDTF">2021-01-07T16:02:31Z</dcterms:modified>
</cp:coreProperties>
</file>